
<file path=[Content_Types].xml><?xml version="1.0" encoding="utf-8"?>
<Types xmlns="http://schemas.openxmlformats.org/package/2006/content-types">
  <Default Extension="wmf" ContentType="image/x-wmf"/>
  <Default Extension="gif" ContentType="image/gi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commentAuthors.xml" ContentType="application/vnd.openxmlformats-officedocument.presentationml.commentAuthors+xml"/>
  <Override PartName="/ppt/notesSlides/notesSlide44.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45.xml" ContentType="application/vnd.openxmlformats-officedocument.presentationml.slide+xml"/>
  <Override PartName="/ppt/notesSlides/notesSlide9.xml" ContentType="application/vnd.openxmlformats-officedocument.presentationml.notesSlide+xml"/>
  <Override PartName="/ppt/slides/slide43.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slides/slide36.xml" ContentType="application/vnd.openxmlformats-officedocument.presentationml.slide+xml"/>
  <Override PartName="/ppt/notesSlides/notesSlide42.xml" ContentType="application/vnd.openxmlformats-officedocument.presentationml.notesSlide+xml"/>
  <Override PartName="/ppt/slides/slide34.xml" ContentType="application/vnd.openxmlformats-officedocument.presentationml.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notesSlides/notesSlide3.xml" ContentType="application/vnd.openxmlformats-officedocument.presentationml.notesSlide+xml"/>
  <Override PartName="/ppt/slides/slide18.xml" ContentType="application/vnd.openxmlformats-officedocument.presentationml.slide+xml"/>
  <Override PartName="/ppt/slides/slide17.xml" ContentType="application/vnd.openxmlformats-officedocument.presentationml.slide+xml"/>
  <Override PartName="/ppt/slides/slide42.xml" ContentType="application/vnd.openxmlformats-officedocument.presentationml.slide+xml"/>
  <Override PartName="/ppt/notesSlides/notesSlide19.xml" ContentType="application/vnd.openxmlformats-officedocument.presentationml.notesSlide+xml"/>
  <Override PartName="/ppt/slides/slide13.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4.xml" ContentType="application/vnd.openxmlformats-officedocument.presentationml.slideLayout+xml"/>
  <Override PartName="/ppt/slideLayouts/slideLayout9.xml" ContentType="application/vnd.openxmlformats-officedocument.presentationml.slideLayout+xml"/>
  <Override PartName="/ppt/slides/slide35.xml" ContentType="application/vnd.openxmlformats-officedocument.presentationml.slide+xml"/>
  <Override PartName="/ppt/slides/slide26.xml" ContentType="application/vnd.openxmlformats-officedocument.presentationml.slide+xml"/>
  <Override PartName="/ppt/notesSlides/notesSlide41.xml" ContentType="application/vnd.openxmlformats-officedocument.presentationml.notesSlide+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notesSlides/notesSlide39.xml" ContentType="application/vnd.openxmlformats-officedocument.presentationml.notesSlide+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notesSlides/notesSlide38.xml" ContentType="application/vnd.openxmlformats-officedocument.presentationml.notesSlide+xml"/>
  <Override PartName="/ppt/slides/slide5.xml" ContentType="application/vnd.openxmlformats-officedocument.presentationml.slide+xml"/>
  <Override PartName="/ppt/slideLayouts/slideLayout2.xml" ContentType="application/vnd.openxmlformats-officedocument.presentationml.slideLayout+xml"/>
  <Override PartName="/ppt/notesSlides/notesSlide47.xml" ContentType="application/vnd.openxmlformats-officedocument.presentationml.notesSlide+xml"/>
  <Override PartName="/ppt/theme/theme2.xml" ContentType="application/vnd.openxmlformats-officedocument.theme+xml"/>
  <Override PartName="/ppt/notesSlides/notesSlide23.xml" ContentType="application/vnd.openxmlformats-officedocument.presentationml.notesSlide+xml"/>
  <Override PartName="/ppt/slides/slide16.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s/slide28.xml" ContentType="application/vnd.openxmlformats-officedocument.presentationml.slide+xml"/>
  <Override PartName="/ppt/slides/slide24.xml" ContentType="application/vnd.openxmlformats-officedocument.presentationml.slide+xml"/>
  <Override PartName="/ppt/notesSlides/notesSlide17.xml" ContentType="application/vnd.openxmlformats-officedocument.presentationml.notesSlide+xml"/>
  <Override PartName="/ppt/slideLayouts/slideLayout11.xml" ContentType="application/vnd.openxmlformats-officedocument.presentationml.slideLayout+xml"/>
  <Override PartName="/ppt/tableStyles.xml" ContentType="application/vnd.openxmlformats-officedocument.presentationml.tableStyles+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diagrams/quickStyle2.xml" ContentType="application/vnd.openxmlformats-officedocument.drawingml.diagramQuickStyle+xml"/>
  <Override PartName="/ppt/slides/slide14.xml" ContentType="application/vnd.openxmlformats-officedocument.presentationml.slide+xml"/>
  <Override PartName="/ppt/slides/slide40.xml" ContentType="application/vnd.openxmlformats-officedocument.presentationml.slide+xml"/>
  <Override PartName="/ppt/slideMasters/slideMaster1.xml" ContentType="application/vnd.openxmlformats-officedocument.presentationml.slideMaster+xml"/>
  <Override PartName="/ppt/slides/slide22.xml" ContentType="application/vnd.openxmlformats-officedocument.presentationml.slide+xml"/>
  <Override PartName="/ppt/diagrams/colors2.xml" ContentType="application/vnd.openxmlformats-officedocument.drawingml.diagramColors+xml"/>
  <Override PartName="/ppt/slides/slide47.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s/slide27.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slideLayouts/slideLayout4.xml" ContentType="application/vnd.openxmlformats-officedocument.presentationml.slideLayout+xml"/>
  <Override PartName="/ppt/viewProps.xml" ContentType="application/vnd.openxmlformats-officedocument.presentationml.viewProps+xml"/>
  <Override PartName="/ppt/diagrams/quickStyle1.xml" ContentType="application/vnd.openxmlformats-officedocument.drawingml.diagramQuickStyle+xml"/>
  <Override PartName="/ppt/slides/slide44.xml" ContentType="application/vnd.openxmlformats-officedocument.presentationml.slide+xml"/>
  <Override PartName="/ppt/slides/slide6.xml" ContentType="application/vnd.openxmlformats-officedocument.presentationml.slide+xml"/>
  <Override PartName="/ppt/diagrams/drawing2.xml" ContentType="application/vnd.openxmlformats-officedocument.drawingml.diagramDrawing+xml"/>
  <Override PartName="/ppt/diagrams/layout2.xml" ContentType="application/vnd.openxmlformats-officedocument.drawingml.diagramLayout+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notesSlides/notesSlide43.xml" ContentType="application/vnd.openxmlformats-officedocument.presentationml.notesSlide+xml"/>
  <Override PartName="/ppt/diagrams/layout1.xml" ContentType="application/vnd.openxmlformats-officedocument.drawingml.diagramLayout+xml"/>
  <Override PartName="/ppt/diagrams/colors1.xml" ContentType="application/vnd.openxmlformats-officedocument.drawingml.diagramColors+xml"/>
  <Override PartName="/ppt/slides/slide19.xml" ContentType="application/vnd.openxmlformats-officedocument.presentationml.slide+xml"/>
  <Override PartName="/ppt/notesSlides/notesSlide45.xml" ContentType="application/vnd.openxmlformats-officedocument.presentationml.notesSlide+xml"/>
  <Override PartName="/ppt/diagrams/data1.xml" ContentType="application/vnd.openxmlformats-officedocument.drawingml.diagramData+xml"/>
  <Override PartName="/ppt/slideLayouts/slideLayout6.xml" ContentType="application/vnd.openxmlformats-officedocument.presentationml.slideLayout+xml"/>
  <Override PartName="/ppt/slides/slide38.xml" ContentType="application/vnd.openxmlformats-officedocument.presentationml.slide+xml"/>
  <Override PartName="/ppt/presProps.xml" ContentType="application/vnd.openxmlformats-officedocument.presentationml.presProps+xml"/>
  <Override PartName="/ppt/slides/slide21.xml" ContentType="application/vnd.openxmlformats-officedocument.presentationml.slide+xml"/>
  <Override PartName="/ppt/diagrams/drawing1.xml" ContentType="application/vnd.openxmlformats-officedocument.drawingml.diagramDrawing+xml"/>
  <Override PartName="/ppt/notesSlides/notesSlide35.xml" ContentType="application/vnd.openxmlformats-officedocument.presentationml.notesSlide+xml"/>
  <Override PartName="/ppt/slides/slide7.xml" ContentType="application/vnd.openxmlformats-officedocument.presentationml.slide+xml"/>
  <Override PartName="/ppt/slideLayouts/slideLayout13.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12192000" cy="6858000"/>
  <p:notesSz cx="6858000" cy="9144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HJ"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45" d="100"/>
          <a:sy n="45" d="100"/>
        </p:scale>
        <p:origin x="1404" y="56"/>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notesMaster" Target="notesMasters/notesMaster1.xml"/><Relationship Id="rId52" Type="http://schemas.openxmlformats.org/officeDocument/2006/relationships/presProps" Target="presProps.xml" /><Relationship Id="rId53" Type="http://schemas.openxmlformats.org/officeDocument/2006/relationships/tableStyles" Target="tableStyles.xml" /><Relationship Id="rId54" Type="http://schemas.openxmlformats.org/officeDocument/2006/relationships/viewProps" Target="viewProps.xml" /><Relationship Id="rId5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m authorId="1" dt="2025-08-22T15:01:14Z" idx="1">
    <p:pos x="10" y="10"/>
    <p:text/>
    <p:extLst>
      <p:ext uri="{C676402C-5697-4E1C-873F-D02D1690AC5C}">
        <p15:threadingInfo xmlns:p15="http://schemas.microsoft.com/office/powerpoint/2012/main" timeZoneBias="-120"/>
      </p:ext>
      <p:ext uri="{19B8F6BF-5375-455C-9EA6-DF929625EA0E}">
        <p15:presenceInfo xmlns:p15="http://schemas.microsoft.com/office/powerpoint/2012/main" userId="teamlab_data:0;1;1;1;3;MHJ;2;1;0;3;20;2025-08-22T13:01:14Z;4;38;{00580096-00B1-476D-8412-000E002E004C};" providerId="AD"/>
      </p:ext>
    </p:extLst>
  </p:cm>
</p:cmLst>
</file>

<file path=ppt/diagrams/_rels/data1.xml.rels><?xml version="1.0" encoding="UTF-8" standalone="yes"?><Relationships xmlns="http://schemas.openxmlformats.org/package/2006/relationships"></Relationships>
</file>

<file path=ppt/diagrams/_rels/data2.xml.rels><?xml version="1.0" encoding="UTF-8" standalone="yes"?><Relationships xmlns="http://schemas.openxmlformats.org/package/2006/relationships"></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1">
    <dgm:fillClrLst hueDir="cw" meth="span">
      <a:schemeClr val="accent2"/>
      <a:schemeClr val="accent3"/>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span">
      <a:schemeClr val="accent2"/>
      <a:schemeClr val="accent3"/>
    </dgm:fillClrLst>
    <dgm:linClrLst hueDir="cw" meth="span">
      <a:schemeClr val="accent2"/>
      <a:schemeClr val="accent3"/>
    </dgm:linClrLst>
    <dgm:effectClrLst hueDir="cw" meth="span"/>
    <dgm:txLinClrLst hueDir="cw" meth="span"/>
    <dgm:txFillClrLst hueDir="cw" meth="span"/>
    <dgm:txEffectClrLst hueDir="cw" meth="span"/>
  </dgm:styleLbl>
  <dgm:styleLbl name="lnNode1">
    <dgm:fillClrLst hueDir="cw" meth="span">
      <a:schemeClr val="accent2"/>
      <a:schemeClr val="accent3"/>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span">
      <a:schemeClr val="accent2">
        <a:alpha val="50000"/>
      </a:schemeClr>
      <a:schemeClr val="accent3">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node3">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node4">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span">
      <a:schemeClr val="accent2">
        <a:tint val="50000"/>
      </a:schemeClr>
      <a:schemeClr val="accent3">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span">
      <a:schemeClr val="accent2">
        <a:tint val="50000"/>
      </a:schemeClr>
      <a:schemeClr val="accent3">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span">
      <a:schemeClr val="accent2">
        <a:tint val="50000"/>
      </a:schemeClr>
      <a:schemeClr val="accent3">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span">
      <a:schemeClr val="accent2"/>
      <a:schemeClr val="accent3"/>
    </dgm:fillClrLst>
    <dgm:linClrLst hueDir="cw" meth="repeat">
      <a:schemeClr val="lt1"/>
    </dgm:linClrLst>
    <dgm:effectClrLst hueDir="cw" meth="span"/>
    <dgm:txLinClrLst hueDir="cw" meth="span"/>
    <dgm:txFillClrLst hueDir="cw" meth="span"/>
    <dgm:txEffectClrLst hueDir="cw" meth="span"/>
  </dgm:styleLbl>
  <dgm:styleLbl name="fgSibTrans2D1">
    <dgm:fillClrLst hueDir="cw" meth="span">
      <a:schemeClr val="accent2"/>
      <a:schemeClr val="accent3"/>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SibTrans2D1">
    <dgm:fillClrLst hueDir="cw" meth="span">
      <a:schemeClr val="accent2"/>
      <a:schemeClr val="accent3"/>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1D1">
    <dgm:fillClrLst hueDir="cw" meth="span"/>
    <dgm:linClrLst hueDir="cw" meth="span">
      <a:schemeClr val="accent2"/>
      <a:schemeClr val="accent3"/>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2"/>
    </dgm:fillClrLst>
    <dgm:linClrLst hueDir="cw" meth="repeat">
      <a:schemeClr val="lt1">
        <a:shade val="80000"/>
      </a:schemeClr>
    </dgm:linClrLst>
    <dgm:effectClrLst hueDir="cw" meth="span"/>
    <dgm:txLinClrLst hueDir="cw" meth="span"/>
    <dgm:txFillClrLst hueDir="cw" meth="span"/>
    <dgm:txEffectClrLst hueDir="cw" meth="span"/>
  </dgm:styleLbl>
  <dgm:styleLbl name="asst1">
    <dgm:fillClrLst hueDir="cw" meth="repeat">
      <a:schemeClr val="accent3"/>
    </dgm:fillClrLst>
    <dgm:linClrLst hueDir="cw" meth="repeat">
      <a:schemeClr val="lt1">
        <a:shade val="80000"/>
      </a:schemeClr>
    </dgm:linClrLst>
    <dgm:effectClrLst hueDir="cw" meth="span"/>
    <dgm:txLinClrLst hueDir="cw" meth="span"/>
    <dgm:txFillClrLst hueDir="cw" meth="span"/>
    <dgm:txEffectClrLst hueDir="cw" meth="span"/>
  </dgm:styleLbl>
  <dgm:styleLbl name="asst2">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asst3">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asst4">
    <dgm:fillClrLst hueDir="cw" meth="span">
      <a:schemeClr val="accent6"/>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3"/>
    </dgm:fillClrLst>
    <dgm:linClrLst hueDir="cw" meth="repeat">
      <a:schemeClr val="lt1"/>
    </dgm:linClrLst>
    <dgm:effectClrLst hueDir="cw" meth="span"/>
    <dgm:txLinClrLst hueDir="cw" meth="span"/>
    <dgm:txFillClrLst hueDir="cw" meth="span"/>
    <dgm:txEffectClrLst hueDir="cw" meth="span"/>
  </dgm:styleLbl>
  <dgm:styleLbl name="parChTrans2D3">
    <dgm:fillClrLst hueDir="cw" meth="repeat">
      <a:schemeClr val="accent4"/>
    </dgm:fillClrLst>
    <dgm:linClrLst hueDir="cw" meth="repeat">
      <a:schemeClr val="lt1"/>
    </dgm:linClrLst>
    <dgm:effectClrLst hueDir="cw" meth="span"/>
    <dgm:txLinClrLst hueDir="cw" meth="span"/>
    <dgm:txFillClrLst hueDir="cw" meth="span"/>
    <dgm:txEffectClrLst hueDir="cw" meth="span"/>
  </dgm:styleLbl>
  <dgm:styleLbl name="parChTrans2D4">
    <dgm:fillClrLst hueDir="cw" meth="repeat">
      <a:schemeClr val="accent5"/>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2">
        <a:tint val="90000"/>
      </a:schemeClr>
    </dgm:fillClrLst>
    <dgm:linClrLst hueDir="cw" meth="repeat">
      <a:schemeClr val="accent3"/>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2">
        <a:tint val="70000"/>
      </a:schemeClr>
    </dgm:fillClrLst>
    <dgm:linClrLst hueDir="cw" meth="repeat">
      <a:schemeClr val="accent4"/>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2">
        <a:tint val="50000"/>
      </a:schemeClr>
    </dgm:fillClrLst>
    <dgm:linClrLst hueDir="cw" meth="repeat">
      <a:schemeClr val="accent5"/>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2"/>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span">
      <a:schemeClr val="accent2"/>
      <a:schemeClr val="accent3"/>
    </dgm:linClrLst>
    <dgm:effectClrLst hueDir="cw" meth="span"/>
    <dgm:txLinClrLst hueDir="cw" meth="span"/>
    <dgm:txFillClrLst hueDir="cw" meth="repeat">
      <a:schemeClr val="dk1"/>
    </dgm:txFillClrLst>
    <dgm:txEffectClrLst hueDir="cw" meth="span"/>
  </dgm:styleLbl>
  <dgm:styleLbl name="fgAccFollowNode1">
    <dgm:fillClrLst hueDir="cw" meth="span">
      <a:schemeClr val="accent2">
        <a:tint val="40000"/>
        <a:alpha val="90000"/>
      </a:schemeClr>
      <a:schemeClr val="accent3">
        <a:tint val="40000"/>
        <a:alpha val="90000"/>
      </a:schemeClr>
    </dgm:fillClrLst>
    <dgm:linClrLst hueDir="cw" meth="span">
      <a:schemeClr val="accent2">
        <a:tint val="40000"/>
        <a:alpha val="90000"/>
      </a:schemeClr>
      <a:schemeClr val="accent3">
        <a:tint val="40000"/>
        <a:alpha val="90000"/>
      </a:schemeClr>
    </dgm:linClrLst>
    <dgm:effectClrLst hueDir="cw" meth="span"/>
    <dgm:txLinClrLst hueDir="cw" meth="span"/>
    <dgm:txFillClrLst hueDir="cw" meth="repeat">
      <a:schemeClr val="dk1"/>
    </dgm:txFillClrLst>
    <dgm:txEffectClrLst hueDir="cw" meth="span"/>
  </dgm:styleLbl>
  <dgm:styleLbl name="alignAccFollowNode1">
    <dgm:fillClrLst hueDir="cw" meth="span">
      <a:schemeClr val="accent2">
        <a:tint val="40000"/>
        <a:alpha val="90000"/>
      </a:schemeClr>
      <a:schemeClr val="accent3">
        <a:tint val="40000"/>
        <a:alpha val="90000"/>
      </a:schemeClr>
    </dgm:fillClrLst>
    <dgm:linClrLst hueDir="cw" meth="span">
      <a:schemeClr val="accent2">
        <a:tint val="40000"/>
        <a:alpha val="90000"/>
      </a:schemeClr>
      <a:schemeClr val="accent3">
        <a:tint val="40000"/>
        <a:alpha val="90000"/>
      </a:schemeClr>
    </dgm:linClrLst>
    <dgm:effectClrLst hueDir="cw" meth="span"/>
    <dgm:txLinClrLst hueDir="cw" meth="span"/>
    <dgm:txFillClrLst hueDir="cw" meth="repeat">
      <a:schemeClr val="dk1"/>
    </dgm:txFillClrLst>
    <dgm:txEffectClrLst hueDir="cw" meth="span"/>
  </dgm:styleLbl>
  <dgm:styleLbl name="bgAccFollowNode1">
    <dgm:fillClrLst hueDir="cw" meth="span">
      <a:schemeClr val="accent2">
        <a:tint val="40000"/>
        <a:alpha val="90000"/>
      </a:schemeClr>
      <a:schemeClr val="accent3">
        <a:tint val="40000"/>
        <a:alpha val="90000"/>
      </a:schemeClr>
    </dgm:fillClrLst>
    <dgm:linClrLst hueDir="cw" meth="span">
      <a:schemeClr val="accent2">
        <a:tint val="40000"/>
        <a:alpha val="90000"/>
      </a:schemeClr>
      <a:schemeClr val="accent3">
        <a:tint val="40000"/>
        <a:alpha val="9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span">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span">
      <a:schemeClr val="accent3"/>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span">
      <a:schemeClr val="accent4"/>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span">
      <a:schemeClr val="accent5"/>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dk1"/>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90000"/>
      </a:schemeClr>
    </dgm:fillClrLst>
    <dgm:linClrLst hueDir="cw" meth="repeat">
      <a:schemeClr val="dk1"/>
    </dgm:linClrLst>
    <dgm:effectClrLst hueDir="cw" meth="span"/>
    <dgm:txLinClrLst hueDir="cw" meth="span"/>
    <dgm:txFillClrLst hueDir="cw" meth="repeat">
      <a:schemeClr val="lt1"/>
    </dgm:txFillClrLst>
    <dgm:txEffectClrLst hueDir="cw" meth="span"/>
  </dgm:styleLbl>
  <dgm:styleLbl name="trBgShp">
    <dgm:fillClrLst hueDir="cw" meth="repeat">
      <a:schemeClr val="accent2">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4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alignNode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span"/>
    <dgm:txEffectClrLst hueDir="cw" meth="span"/>
  </dgm:styleLbl>
  <dgm:styleLbl name="lnNode1">
    <dgm:fillClrLst hueDir="cw" meth="repeat">
      <a:schemeClr val="accent2"/>
      <a:schemeClr val="accent3"/>
      <a:schemeClr val="accent4"/>
      <a:schemeClr val="accent5"/>
      <a:schemeClr val="accent6"/>
    </dgm:fillClrLst>
    <dgm:linClrLst hueDir="cw" meth="repeat">
      <a:schemeClr val="lt1"/>
    </dgm:linClrLst>
    <dgm:effectClrLst hueDir="cw" meth="span"/>
    <dgm:txLinClrLst hueDir="cw" meth="span"/>
    <dgm:txFillClrLst hueDir="cw" meth="span"/>
    <dgm:txEffectClrLst hueDir="cw" meth="span"/>
  </dgm:styleLbl>
  <dgm:styleLbl name="vennNode1">
    <dgm:fillClrLst hueDir="cw"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hueDir="cw" meth="repeat">
      <a:schemeClr val="lt1"/>
    </dgm:linClrLst>
    <dgm:effectClrLst hueDir="cw" meth="span"/>
    <dgm:txLinClrLst hueDir="cw" meth="span"/>
    <dgm:txFillClrLst hueDir="cw" meth="span"/>
    <dgm:txEffectClrLst hueDir="cw" meth="span"/>
  </dgm:styleLbl>
  <dgm:styleLbl name="node2">
    <dgm:fillClrLst hueDir="cw" meth="span">
      <a:schemeClr val="accent2"/>
    </dgm:fillClrLst>
    <dgm:linClrLst hueDir="cw" meth="repeat">
      <a:schemeClr val="lt1"/>
    </dgm:linClrLst>
    <dgm:effectClrLst hueDir="cw" meth="span"/>
    <dgm:txLinClrLst hueDir="cw" meth="span"/>
    <dgm:txFillClrLst hueDir="cw" meth="span"/>
    <dgm:txEffectClrLst hueDir="cw" meth="span"/>
  </dgm:styleLbl>
  <dgm:styleLbl name="node3">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node4">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fgImgPlace1">
    <dgm:fillClrLst hueDir="cw" meth="repeat">
      <a:schemeClr val="accent2">
        <a:tint val="50000"/>
      </a:schemeClr>
      <a:schemeClr val="accent3">
        <a:tint val="50000"/>
      </a:schemeClr>
      <a:schemeClr val="accent4">
        <a:tint val="50000"/>
      </a:schemeClr>
      <a:schemeClr val="accent5">
        <a:tint val="50000"/>
      </a:schemeClr>
      <a:schemeClr val="accent6">
        <a:tint val="5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align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bgImgPlace1">
    <dgm:fillClrLst hueDir="cw" meth="span">
      <a:schemeClr val="accent1">
        <a:tint val="50000"/>
      </a:schemeClr>
      <a:schemeClr val="accent2">
        <a:tint val="20000"/>
      </a:schemeClr>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span"/>
    <dgm:txEffectClrLst hueDir="cw" meth="span"/>
  </dgm:styleLbl>
  <dgm:styleLbl name="f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bgSibTrans2D1">
    <dgm:fillClrLst hueDir="cw" meth="repeat">
      <a:schemeClr val="accent2"/>
      <a:schemeClr val="accent3"/>
      <a:schemeClr val="accent4"/>
      <a:schemeClr val="accent5"/>
      <a:schemeClr val="accent6"/>
    </dgm:fillClrLst>
    <dgm:linClrLst hueDir="cw" meth="cycle">
      <a:schemeClr val="lt1"/>
    </dgm:linClrLst>
    <dgm:effectClrLst hueDir="cw" meth="span"/>
    <dgm:txLinClrLst hueDir="cw" meth="span"/>
    <dgm:txFillClrLst hueDir="cw" meth="repeat">
      <a:schemeClr val="lt1"/>
    </dgm:txFillClrLst>
    <dgm:txEffectClrLst hueDir="cw" meth="span"/>
  </dgm:styleLbl>
  <dgm:styleLbl name="sibTrans1D1">
    <dgm:fillClrLst hueDir="cw" meth="repeat">
      <a:schemeClr val="accent2"/>
      <a:schemeClr val="accent3"/>
      <a:schemeClr val="accent4"/>
      <a:schemeClr val="accent5"/>
      <a:schemeClr val="accent6"/>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tx1"/>
    </dgm:txFillClrLst>
    <dgm:txEffectClrLst hueDir="cw" meth="span"/>
  </dgm:styleLbl>
  <dgm:styleLbl name="callout">
    <dgm:fillClrLst hueDir="cw" meth="repeat">
      <a:schemeClr val="accent2"/>
    </dgm:fillClrLst>
    <dgm:linClrLst hueDir="cw" meth="repeat">
      <a:schemeClr val="accent2">
        <a:tint val="50000"/>
      </a:schemeClr>
    </dgm:linClrLst>
    <dgm:effectClrLst hueDir="cw" meth="span"/>
    <dgm:txLinClrLst hueDir="cw" meth="span"/>
    <dgm:txFillClrLst hueDir="cw" meth="repeat">
      <a:schemeClr val="tx1"/>
    </dgm:txFillClrLst>
    <dgm:txEffectClrLst hueDir="cw" meth="span"/>
  </dgm:styleLbl>
  <dgm:styleLbl name="asst0">
    <dgm:fillClrLst hueDir="cw" meth="repeat">
      <a:schemeClr val="accent1"/>
    </dgm:fillClrLst>
    <dgm:linClrLst hueDir="cw" meth="repeat">
      <a:schemeClr val="lt1"/>
    </dgm:linClrLst>
    <dgm:effectClrLst hueDir="cw" meth="span"/>
    <dgm:txLinClrLst hueDir="cw" meth="span"/>
    <dgm:txFillClrLst hueDir="cw" meth="span"/>
    <dgm:txEffectClrLst hueDir="cw" meth="span"/>
  </dgm:styleLbl>
  <dgm:styleLbl name="asst1">
    <dgm:fillClrLst hueDir="cw" meth="repeat">
      <a:schemeClr val="accent2"/>
    </dgm:fillClrLst>
    <dgm:linClrLst hueDir="cw" meth="repeat">
      <a:schemeClr val="lt1"/>
    </dgm:linClrLst>
    <dgm:effectClrLst hueDir="cw" meth="span"/>
    <dgm:txLinClrLst hueDir="cw" meth="span"/>
    <dgm:txFillClrLst hueDir="cw" meth="span"/>
    <dgm:txEffectClrLst hueDir="cw" meth="span"/>
  </dgm:styleLbl>
  <dgm:styleLbl name="asst2">
    <dgm:fillClrLst hueDir="cw" meth="span">
      <a:schemeClr val="accent3"/>
    </dgm:fillClrLst>
    <dgm:linClrLst hueDir="cw" meth="repeat">
      <a:schemeClr val="lt1"/>
    </dgm:linClrLst>
    <dgm:effectClrLst hueDir="cw" meth="span"/>
    <dgm:txLinClrLst hueDir="cw" meth="span"/>
    <dgm:txFillClrLst hueDir="cw" meth="span"/>
    <dgm:txEffectClrLst hueDir="cw" meth="span"/>
  </dgm:styleLbl>
  <dgm:styleLbl name="asst3">
    <dgm:fillClrLst hueDir="cw" meth="span">
      <a:schemeClr val="accent4"/>
    </dgm:fillClrLst>
    <dgm:linClrLst hueDir="cw" meth="repeat">
      <a:schemeClr val="lt1"/>
    </dgm:linClrLst>
    <dgm:effectClrLst hueDir="cw" meth="span"/>
    <dgm:txLinClrLst hueDir="cw" meth="span"/>
    <dgm:txFillClrLst hueDir="cw" meth="span"/>
    <dgm:txEffectClrLst hueDir="cw" meth="span"/>
  </dgm:styleLbl>
  <dgm:styleLbl name="asst4">
    <dgm:fillClrLst hueDir="cw" meth="span">
      <a:schemeClr val="accent5"/>
    </dgm:fillClrLst>
    <dgm:linClrLst hueDir="cw" meth="repeat">
      <a:schemeClr val="lt1"/>
    </dgm:linClrLst>
    <dgm:effectClrLst hueDir="cw" meth="span"/>
    <dgm:txLinClrLst hueDir="cw" meth="span"/>
    <dgm:txFillClrLst hueDir="cw" meth="span"/>
    <dgm:txEffectClrLst hueDir="cw" meth="span"/>
  </dgm:styleLbl>
  <dgm:styleLbl name="parChTrans2D1">
    <dgm:fillClrLst hueDir="cw" meth="repeat">
      <a:schemeClr val="accent2"/>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2D2">
    <dgm:fillClrLst hueDir="cw" meth="repeat">
      <a:schemeClr val="accent3"/>
    </dgm:fillClrLst>
    <dgm:linClrLst hueDir="cw" meth="repeat">
      <a:schemeClr val="lt1"/>
    </dgm:linClrLst>
    <dgm:effectClrLst hueDir="cw" meth="span"/>
    <dgm:txLinClrLst hueDir="cw" meth="span"/>
    <dgm:txFillClrLst hueDir="cw" meth="span"/>
    <dgm:txEffectClrLst hueDir="cw" meth="span"/>
  </dgm:styleLbl>
  <dgm:styleLbl name="parChTrans2D3">
    <dgm:fillClrLst hueDir="cw" meth="repeat">
      <a:schemeClr val="accent4"/>
    </dgm:fillClrLst>
    <dgm:linClrLst hueDir="cw" meth="repeat">
      <a:schemeClr val="lt1"/>
    </dgm:linClrLst>
    <dgm:effectClrLst hueDir="cw" meth="span"/>
    <dgm:txLinClrLst hueDir="cw" meth="span"/>
    <dgm:txFillClrLst hueDir="cw" meth="span"/>
    <dgm:txEffectClrLst hueDir="cw" meth="span"/>
  </dgm:styleLbl>
  <dgm:styleLbl name="parChTrans2D4">
    <dgm:fillClrLst hueDir="cw" meth="repeat">
      <a:schemeClr val="accent5"/>
    </dgm:fillClrLst>
    <dgm:linClrLst hueDir="cw" meth="repeat">
      <a:schemeClr val="lt1"/>
    </dgm:linClrLst>
    <dgm:effectClrLst hueDir="cw" meth="span"/>
    <dgm:txLinClrLst hueDir="cw" meth="span"/>
    <dgm:txFillClrLst hueDir="cw" meth="repeat">
      <a:schemeClr val="lt1"/>
    </dgm:txFillClrLst>
    <dgm:txEffectClrLst hueDir="cw" meth="span"/>
  </dgm:styleLbl>
  <dgm:styleLbl name="parChTrans1D1">
    <dgm:fillClrLst hueDir="cw" meth="repeat">
      <a:schemeClr val="accent2"/>
    </dgm:fillClrLst>
    <dgm:linClrLst hueDir="cw" meth="repeat">
      <a:schemeClr val="accent1"/>
    </dgm:linClrLst>
    <dgm:effectClrLst hueDir="cw" meth="span"/>
    <dgm:txLinClrLst hueDir="cw" meth="span"/>
    <dgm:txFillClrLst hueDir="cw" meth="repeat">
      <a:schemeClr val="tx1"/>
    </dgm:txFillClrLst>
    <dgm:txEffectClrLst hueDir="cw" meth="span"/>
  </dgm:styleLbl>
  <dgm:styleLbl name="parChTrans1D2">
    <dgm:fillClrLst hueDir="cw" meth="repeat">
      <a:schemeClr val="accent3">
        <a:tint val="90000"/>
      </a:schemeClr>
    </dgm:fillClrLst>
    <dgm:linClrLst hueDir="cw" meth="repeat">
      <a:schemeClr val="accent2"/>
    </dgm:linClrLst>
    <dgm:effectClrLst hueDir="cw" meth="span"/>
    <dgm:txLinClrLst hueDir="cw" meth="span"/>
    <dgm:txFillClrLst hueDir="cw" meth="repeat">
      <a:schemeClr val="tx1"/>
    </dgm:txFillClrLst>
    <dgm:txEffectClrLst hueDir="cw" meth="span"/>
  </dgm:styleLbl>
  <dgm:styleLbl name="parChTrans1D3">
    <dgm:fillClrLst hueDir="cw" meth="repeat">
      <a:schemeClr val="accent4">
        <a:tint val="70000"/>
      </a:schemeClr>
    </dgm:fillClrLst>
    <dgm:linClrLst hueDir="cw" meth="repeat">
      <a:schemeClr val="accent3"/>
    </dgm:linClrLst>
    <dgm:effectClrLst hueDir="cw" meth="span"/>
    <dgm:txLinClrLst hueDir="cw" meth="span"/>
    <dgm:txFillClrLst hueDir="cw" meth="repeat">
      <a:schemeClr val="tx1"/>
    </dgm:txFillClrLst>
    <dgm:txEffectClrLst hueDir="cw" meth="span"/>
  </dgm:styleLbl>
  <dgm:styleLbl name="parChTrans1D4">
    <dgm:fillClrLst hueDir="cw" meth="repeat">
      <a:schemeClr val="accent5">
        <a:tint val="50000"/>
      </a:schemeClr>
    </dgm:fillClrLst>
    <dgm:linClrLst hueDir="cw" meth="repeat">
      <a:schemeClr val="accent4"/>
    </dgm:linClrLst>
    <dgm:effectClrLst hueDir="cw" meth="span"/>
    <dgm:txLinClrLst hueDir="cw" meth="span"/>
    <dgm:txFillClrLst hueDir="cw" meth="repeat">
      <a:schemeClr val="tx1"/>
    </dgm:txFillClrLst>
    <dgm:txEffectClrLst hueDir="cw" meth="span"/>
  </dgm:styleLbl>
  <dgm:styleLbl name="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conF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align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trAlignAcc1">
    <dgm:fillClrLst hueDir="cw" meth="repeat">
      <a:schemeClr val="lt1">
        <a:alpha val="40000"/>
      </a:schemeClr>
    </dgm:fillClrLst>
    <dgm:linClrLst hueDir="cw" meth="repeat">
      <a:schemeClr val="accent1"/>
    </dgm:linClrLst>
    <dgm:effectClrLst hueDir="cw" meth="span"/>
    <dgm:txLinClrLst hueDir="cw" meth="span"/>
    <dgm:txFillClrLst hueDir="cw" meth="repeat">
      <a:schemeClr val="dk1"/>
    </dgm:txFillClrLst>
    <dgm:txEffectClrLst hueDir="cw" meth="span"/>
  </dgm:styleLbl>
  <dgm:styleLbl name="bgAcc1">
    <dgm:fillClrLst hueDir="cw" meth="repeat">
      <a:schemeClr val="lt1">
        <a:alpha val="90000"/>
      </a:schemeClr>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F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Align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solidBgAcc1">
    <dgm:fillClrLst hueDir="cw" meth="repeat">
      <a:schemeClr val="lt1"/>
    </dgm:fillClrLst>
    <dgm:linClrLst hueDir="cw" meth="repeat">
      <a:schemeClr val="accent2"/>
      <a:schemeClr val="accent3"/>
      <a:schemeClr val="accent4"/>
      <a:schemeClr val="accent5"/>
      <a:schemeClr val="accent6"/>
    </dgm:linClrLst>
    <dgm:effectClrLst hueDir="cw" meth="span"/>
    <dgm:txLinClrLst hueDir="cw" meth="span"/>
    <dgm:txFillClrLst hueDir="cw" meth="repeat">
      <a:schemeClr val="dk1"/>
    </dgm:txFillClrLst>
    <dgm:txEffectClrLst hueDir="cw" meth="span"/>
  </dgm:styleLbl>
  <dgm:styleLbl name="f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align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bgAccFollowNode1">
    <dgm:fill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hueDir="cw"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hueDir="cw" meth="span"/>
    <dgm:txLinClrLst hueDir="cw" meth="span"/>
    <dgm:txFillClrLst hueDir="cw" meth="repeat">
      <a:schemeClr val="dk1"/>
    </dgm:txFillClrLst>
    <dgm:txEffectClrLst hueDir="cw" meth="span"/>
  </dgm:styleLbl>
  <dgm:styleLbl name="fgAcc0">
    <dgm:fillClrLst hueDir="cw" meth="repeat">
      <a:schemeClr val="lt1">
        <a:alpha val="90000"/>
      </a:schemeClr>
    </dgm:fillClrLst>
    <dgm:linClrLst hueDir="cw" meth="span">
      <a:schemeClr val="accent1"/>
    </dgm:linClrLst>
    <dgm:effectClrLst hueDir="cw" meth="span"/>
    <dgm:txLinClrLst hueDir="cw" meth="span"/>
    <dgm:txFillClrLst hueDir="cw" meth="repeat">
      <a:schemeClr val="dk1"/>
    </dgm:txFillClrLst>
    <dgm:txEffectClrLst hueDir="cw" meth="span"/>
  </dgm:styleLbl>
  <dgm:styleLbl name="fgAcc2">
    <dgm:fillClrLst hueDir="cw" meth="repeat">
      <a:schemeClr val="lt1">
        <a:alpha val="90000"/>
      </a:schemeClr>
    </dgm:fillClrLst>
    <dgm:linClrLst hueDir="cw" meth="span">
      <a:schemeClr val="accent2"/>
    </dgm:linClrLst>
    <dgm:effectClrLst hueDir="cw" meth="span"/>
    <dgm:txLinClrLst hueDir="cw" meth="span"/>
    <dgm:txFillClrLst hueDir="cw" meth="repeat">
      <a:schemeClr val="dk1"/>
    </dgm:txFillClrLst>
    <dgm:txEffectClrLst hueDir="cw" meth="span"/>
  </dgm:styleLbl>
  <dgm:styleLbl name="fgAcc3">
    <dgm:fillClrLst hueDir="cw" meth="repeat">
      <a:schemeClr val="lt1">
        <a:alpha val="90000"/>
      </a:schemeClr>
    </dgm:fillClrLst>
    <dgm:linClrLst hueDir="cw" meth="span">
      <a:schemeClr val="accent3"/>
    </dgm:linClrLst>
    <dgm:effectClrLst hueDir="cw" meth="span"/>
    <dgm:txLinClrLst hueDir="cw" meth="span"/>
    <dgm:txFillClrLst hueDir="cw" meth="repeat">
      <a:schemeClr val="dk1"/>
    </dgm:txFillClrLst>
    <dgm:txEffectClrLst hueDir="cw" meth="span"/>
  </dgm:styleLbl>
  <dgm:styleLbl name="fgAcc4">
    <dgm:fillClrLst hueDir="cw" meth="repeat">
      <a:schemeClr val="lt1">
        <a:alpha val="90000"/>
      </a:schemeClr>
    </dgm:fillClrLst>
    <dgm:linClrLst hueDir="cw" meth="span">
      <a:schemeClr val="accent4"/>
    </dgm:linClrLst>
    <dgm:effectClrLst hueDir="cw" meth="span"/>
    <dgm:txLinClrLst hueDir="cw" meth="span"/>
    <dgm:txFillClrLst hueDir="cw" meth="repeat">
      <a:schemeClr val="dk1"/>
    </dgm:txFillClrLst>
    <dgm:txEffectClrLst hueDir="cw" meth="span"/>
  </dgm:styleLbl>
  <dgm:styleLbl name="bgShp">
    <dgm:fillClrLst hueDir="cw" meth="repeat">
      <a:schemeClr val="accent2">
        <a:tint val="40000"/>
      </a:schemeClr>
    </dgm:fillClrLst>
    <dgm:linClrLst hueDir="cw" meth="repeat">
      <a:schemeClr val="dk1"/>
    </dgm:linClrLst>
    <dgm:effectClrLst hueDir="cw" meth="span"/>
    <dgm:txLinClrLst hueDir="cw" meth="span"/>
    <dgm:txFillClrLst hueDir="cw" meth="repeat">
      <a:schemeClr val="dk1"/>
    </dgm:txFillClrLst>
    <dgm:txEffectClrLst hueDir="cw" meth="span"/>
  </dgm:styleLbl>
  <dgm:styleLbl name="dkBgShp">
    <dgm:fillClrLst hueDir="cw" meth="repeat">
      <a:schemeClr val="accent2">
        <a:shade val="90000"/>
      </a:schemeClr>
    </dgm:fillClrLst>
    <dgm:linClrLst hueDir="cw" meth="repeat">
      <a:schemeClr val="dk1"/>
    </dgm:linClrLst>
    <dgm:effectClrLst hueDir="cw" meth="span"/>
    <dgm:txLinClrLst hueDir="cw" meth="span"/>
    <dgm:txFillClrLst hueDir="cw" meth="repeat">
      <a:schemeClr val="lt1"/>
    </dgm:txFillClrLst>
    <dgm:txEffectClrLst hueDir="cw" meth="span"/>
  </dgm:styleLbl>
  <dgm:styleLbl name="trBgShp">
    <dgm:fillClrLst hueDir="cw" meth="repeat">
      <a:schemeClr val="accent1">
        <a:tint val="50000"/>
        <a:alpha val="40000"/>
      </a:schemeClr>
    </dgm:fillClrLst>
    <dgm:linClrLst hueDir="cw" meth="repeat">
      <a:schemeClr val="accent2"/>
    </dgm:linClrLst>
    <dgm:effectClrLst hueDir="cw" meth="span"/>
    <dgm:txLinClrLst hueDir="cw" meth="span"/>
    <dgm:txFillClrLst hueDir="cw" meth="repeat">
      <a:schemeClr val="lt1"/>
    </dgm:txFillClrLst>
    <dgm:txEffectClrLst hueDir="cw" meth="span"/>
  </dgm:styleLbl>
  <dgm:styleLbl name="fgShp">
    <dgm:fillClrLst hueDir="cw" meth="repeat">
      <a:schemeClr val="accent2">
        <a:tint val="40000"/>
      </a:schemeClr>
    </dgm:fillClrLst>
    <dgm:linClrLst hueDir="cw" meth="repeat">
      <a:schemeClr val="lt1"/>
    </dgm:linClrLst>
    <dgm:effectClrLst hueDir="cw" meth="span"/>
    <dgm:txLinClrLst hueDir="cw" meth="span"/>
    <dgm:txFillClrLst hueDir="cw" meth="repeat">
      <a:schemeClr val="dk1"/>
    </dgm:txFillClrLst>
    <dgm:txEffectClrLst hueDir="cw" meth="span"/>
  </dgm:styleLbl>
  <dgm:styleLbl name="revTx">
    <dgm:fillClrLst hueDir="cw" meth="repeat">
      <a:schemeClr val="lt1">
        <a:alpha val="0"/>
      </a:schemeClr>
    </dgm:fillClrLst>
    <dgm:linClrLst hueDir="cw" meth="repeat">
      <a:schemeClr val="dk1">
        <a:alpha val="0"/>
      </a:schemeClr>
    </dgm:linClrLst>
    <dgm:effectClrLst hueDir="cw" meth="span"/>
    <dgm:txLinClrLst hueDir="cw" meth="span"/>
    <dgm:txFillClrLst hueDir="cw" meth="repeat">
      <a:schemeClr val="tx1"/>
    </dgm:txFillClrLst>
    <dgm:txEffectClrLst hueDir="cw" meth="span"/>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8BE19015-F969-4549-836E-36023F327650}" type="doc">
      <dgm:prSet loTypeId="urn:microsoft.com/office/officeart/2008/layout/VerticalCurvedList#1" loCatId="list" qsTypeId="urn:microsoft.com/office/officeart/2005/8/quickstyle/simple1" qsCatId="simple" csTypeId="urn:microsoft.com/office/officeart/2005/8/colors/colorful2" csCatId="colorful" phldr="1"/>
      <dgm:spPr bwMode="auto"/>
    </dgm:pt>
    <dgm:pt modelId="{65021742-5A59-41FC-A5B2-440308FED647}" type="node">
      <dgm:prSet custT="1"/>
      <dgm:spPr bwMode="auto"/>
      <dgm:t>
        <a:bodyPr/>
        <a:lstStyle/>
        <a:p>
          <a:pPr>
            <a:defRPr/>
          </a:pPr>
          <a:r>
            <a:rPr lang="en-GB" sz="1400" b="1">
              <a:latin typeface="Calibri"/>
              <a:ea typeface="Calibri"/>
              <a:cs typeface="Arial"/>
            </a:rPr>
            <a:t>Theories, tools, practices, methods </a:t>
          </a:r>
          <a:endParaRPr/>
        </a:p>
        <a:p>
          <a:pPr>
            <a:defRPr/>
          </a:pPr>
          <a:r>
            <a:rPr lang="en-GB" sz="1400">
              <a:latin typeface="Calibri"/>
              <a:ea typeface="Calibri"/>
              <a:cs typeface="Arial"/>
            </a:rPr>
            <a:t>to study, design, assess, and implement innovations to support the transition to healthy and sustainable agrifood systems</a:t>
          </a:r>
          <a:endParaRPr/>
        </a:p>
      </dgm:t>
    </dgm:pt>
    <dgm:pt modelId="{660B984D-3C49-4EFC-844B-8819AF2DD850}" type="parTrans" cxnId="{21D33024-BD78-4678-A537-6C4D159CD292}">
      <dgm:prSet/>
      <dgm:spPr bwMode="auto"/>
      <dgm:t>
        <a:bodyPr/>
        <a:lstStyle/>
        <a:p>
          <a:pPr>
            <a:defRPr/>
          </a:pPr>
          <a:endParaRPr lang="fr-FR"/>
        </a:p>
      </dgm:t>
    </dgm:pt>
    <dgm:pt modelId="{D5D17B10-7CB4-4C01-A789-046758F4C9AD}" type="sibTrans" cxnId="{21D33024-BD78-4678-A537-6C4D159CD292}">
      <dgm:prSet/>
      <dgm:spPr bwMode="auto"/>
      <dgm:t>
        <a:bodyPr/>
        <a:lstStyle/>
        <a:p>
          <a:pPr>
            <a:defRPr/>
          </a:pPr>
          <a:endParaRPr lang="fr-FR"/>
        </a:p>
      </dgm:t>
    </dgm:pt>
    <dgm:pt modelId="{9F63BAD7-1C6D-4156-A39A-5921DE29BCA6}" type="node">
      <dgm:prSet custT="1"/>
      <dgm:spPr bwMode="auto"/>
      <dgm:t>
        <a:bodyPr/>
        <a:lstStyle/>
        <a:p>
          <a:pPr>
            <a:defRPr/>
          </a:pPr>
          <a:r>
            <a:rPr lang="en-US" sz="1400"/>
            <a:t>Linking </a:t>
          </a:r>
          <a:r>
            <a:rPr lang="en-US" sz="1400" b="1"/>
            <a:t>agri-food system </a:t>
          </a:r>
          <a:r>
            <a:rPr lang="en-US" sz="1400"/>
            <a:t>activities to design </a:t>
          </a:r>
          <a:r>
            <a:rPr lang="en-GB" sz="1400">
              <a:latin typeface="Calibri"/>
              <a:ea typeface="Calibri"/>
              <a:cs typeface="Arial"/>
            </a:rPr>
            <a:t>combinations of</a:t>
          </a:r>
          <a:r>
            <a:rPr lang="en-US" sz="1400"/>
            <a:t> innovations for transformative change.</a:t>
          </a:r>
          <a:endParaRPr lang="fr-FR" sz="1400">
            <a:latin typeface="Times New Roman"/>
            <a:ea typeface="Calibri"/>
          </a:endParaRPr>
        </a:p>
      </dgm:t>
    </dgm:pt>
    <dgm:pt modelId="{EB07DCEE-B3D3-4AE4-AB57-7ED2910226EC}" type="sibTrans" cxnId="{ED730ADE-1469-4BC6-9478-B9BC6EB6B4F1}">
      <dgm:prSet/>
      <dgm:spPr bwMode="auto"/>
      <dgm:t>
        <a:bodyPr/>
        <a:lstStyle/>
        <a:p>
          <a:pPr>
            <a:defRPr/>
          </a:pPr>
          <a:endParaRPr lang="fr-FR"/>
        </a:p>
      </dgm:t>
    </dgm:pt>
    <dgm:pt modelId="{D501A208-8F47-4D70-89CF-0ED3EBEAAFD2}" type="parTrans" cxnId="{ED730ADE-1469-4BC6-9478-B9BC6EB6B4F1}">
      <dgm:prSet/>
      <dgm:spPr bwMode="auto"/>
      <dgm:t>
        <a:bodyPr/>
        <a:lstStyle/>
        <a:p>
          <a:pPr>
            <a:defRPr/>
          </a:pPr>
          <a:endParaRPr lang="fr-FR"/>
        </a:p>
      </dgm:t>
    </dgm:pt>
    <dgm:pt modelId="{315A9DE0-D5C5-4DE3-885C-F481123E141B}" type="node">
      <dgm:prSet custT="1"/>
      <dgm:spPr bwMode="auto"/>
      <dgm:t>
        <a:bodyPr/>
        <a:lstStyle/>
        <a:p>
          <a:pPr>
            <a:defRPr/>
          </a:pPr>
          <a:r>
            <a:rPr lang="en-GB" sz="1400">
              <a:latin typeface="Calibri"/>
              <a:ea typeface="Calibri"/>
              <a:cs typeface="Arial"/>
            </a:rPr>
            <a:t>Change required in </a:t>
          </a:r>
          <a:r>
            <a:rPr lang="en-GB" sz="1400" b="1">
              <a:latin typeface="Calibri"/>
              <a:ea typeface="Calibri"/>
              <a:cs typeface="Arial"/>
            </a:rPr>
            <a:t>agricultural systems of the North and South</a:t>
          </a:r>
          <a:endParaRPr lang="en-GB" sz="1400">
            <a:latin typeface="Calibri"/>
            <a:ea typeface="Calibri"/>
            <a:cs typeface="Arial"/>
          </a:endParaRPr>
        </a:p>
      </dgm:t>
    </dgm:pt>
    <dgm:pt modelId="{D446CE0E-57F7-42B4-B3F4-8D2FEBBD2D72}" type="sibTrans" cxnId="{9DAB7F5F-10B6-40A8-B8E3-5E92F9B5EC4B}">
      <dgm:prSet/>
      <dgm:spPr bwMode="auto"/>
      <dgm:t>
        <a:bodyPr/>
        <a:lstStyle/>
        <a:p>
          <a:pPr>
            <a:defRPr/>
          </a:pPr>
          <a:endParaRPr lang="fr-FR"/>
        </a:p>
      </dgm:t>
    </dgm:pt>
    <dgm:pt modelId="{877F8FE1-8F26-48B2-AEF8-234E501BC77A}" type="parTrans" cxnId="{9DAB7F5F-10B6-40A8-B8E3-5E92F9B5EC4B}">
      <dgm:prSet/>
      <dgm:spPr bwMode="auto"/>
      <dgm:t>
        <a:bodyPr/>
        <a:lstStyle/>
        <a:p>
          <a:pPr>
            <a:defRPr/>
          </a:pPr>
          <a:endParaRPr lang="fr-FR"/>
        </a:p>
      </dgm:t>
    </dgm:pt>
    <dgm:pt modelId="{66E1F200-8D67-4F9C-975D-49EF4C6BD293}" type="node">
      <dgm:prSet custT="1"/>
      <dgm:spPr bwMode="auto"/>
      <dgm:t>
        <a:bodyPr/>
        <a:lstStyle/>
        <a:p>
          <a:pPr>
            <a:defRPr/>
          </a:pPr>
          <a:r>
            <a:rPr lang="en-GB" sz="1400">
              <a:latin typeface="Calibri"/>
              <a:ea typeface="Calibri"/>
              <a:cs typeface="Arial"/>
            </a:rPr>
            <a:t>Promote a </a:t>
          </a:r>
          <a:r>
            <a:rPr lang="en-GB" sz="1400" b="1">
              <a:latin typeface="Calibri"/>
              <a:ea typeface="Calibri"/>
              <a:cs typeface="Arial"/>
            </a:rPr>
            <a:t>systems approach</a:t>
          </a:r>
          <a:endParaRPr lang="en-GB" sz="1400">
            <a:latin typeface="Calibri"/>
            <a:ea typeface="Calibri"/>
            <a:cs typeface="Arial"/>
          </a:endParaRPr>
        </a:p>
      </dgm:t>
    </dgm:pt>
    <dgm:pt modelId="{C0163BAD-1EB1-48A8-B03F-3DBB5B859E3E}" type="parTrans" cxnId="{F0B8ACAB-3297-43ED-A79D-F906DD41448B}">
      <dgm:prSet/>
      <dgm:spPr bwMode="auto"/>
      <dgm:t>
        <a:bodyPr/>
        <a:lstStyle/>
        <a:p>
          <a:pPr>
            <a:defRPr/>
          </a:pPr>
          <a:endParaRPr lang="fr-FR"/>
        </a:p>
      </dgm:t>
    </dgm:pt>
    <dgm:pt modelId="{CDF7E8A0-E890-42B5-8946-A94EC529E85C}" type="sibTrans" cxnId="{F0B8ACAB-3297-43ED-A79D-F906DD41448B}">
      <dgm:prSet/>
      <dgm:spPr bwMode="auto"/>
      <dgm:t>
        <a:bodyPr/>
        <a:lstStyle/>
        <a:p>
          <a:pPr>
            <a:defRPr/>
          </a:pPr>
          <a:endParaRPr lang="fr-FR"/>
        </a:p>
      </dgm:t>
    </dgm:pt>
    <dgm:pt modelId="{A619289E-E3FA-4EF4-B1BB-E12E0E1A1514}" type="node">
      <dgm:prSet custT="1"/>
      <dgm:spPr bwMode="auto"/>
      <dgm:t>
        <a:bodyPr/>
        <a:lstStyle/>
        <a:p>
          <a:pPr>
            <a:defRPr/>
          </a:pPr>
          <a:r>
            <a:rPr lang="en-GB" sz="1400" b="1">
              <a:latin typeface="Calibri"/>
              <a:ea typeface="Calibri"/>
              <a:cs typeface="Arial"/>
            </a:rPr>
            <a:t>Different scales </a:t>
          </a:r>
          <a:r>
            <a:rPr lang="en-GB" sz="1400">
              <a:latin typeface="Calibri"/>
              <a:ea typeface="Calibri"/>
              <a:cs typeface="Arial"/>
            </a:rPr>
            <a:t>of study</a:t>
          </a:r>
          <a:endParaRPr/>
        </a:p>
        <a:p>
          <a:pPr>
            <a:defRPr/>
          </a:pPr>
          <a:r>
            <a:rPr lang="fr-FR" sz="1400"/>
            <a:t>Plot → Farm → Landscape → Territory → Value Chain → Region → Country</a:t>
          </a:r>
          <a:endParaRPr lang="en-GB" sz="1400">
            <a:latin typeface="Calibri"/>
            <a:ea typeface="Calibri"/>
            <a:cs typeface="Arial"/>
          </a:endParaRPr>
        </a:p>
      </dgm:t>
    </dgm:pt>
    <dgm:pt modelId="{10B3DB35-594A-440F-8F89-218A04EF1E90}" type="parTrans" cxnId="{C169ADB9-E34C-4014-A317-9FBD22942AB7}">
      <dgm:prSet/>
      <dgm:spPr bwMode="auto"/>
      <dgm:t>
        <a:bodyPr/>
        <a:lstStyle/>
        <a:p>
          <a:pPr>
            <a:defRPr/>
          </a:pPr>
          <a:endParaRPr lang="fr-FR"/>
        </a:p>
      </dgm:t>
    </dgm:pt>
    <dgm:pt modelId="{EE896E85-8B7C-475A-B132-ABA50442A0D0}" type="sibTrans" cxnId="{C169ADB9-E34C-4014-A317-9FBD22942AB7}">
      <dgm:prSet/>
      <dgm:spPr bwMode="auto"/>
      <dgm:t>
        <a:bodyPr/>
        <a:lstStyle/>
        <a:p>
          <a:pPr>
            <a:defRPr/>
          </a:pPr>
          <a:endParaRPr lang="fr-FR"/>
        </a:p>
      </dgm:t>
    </dgm:pt>
    <dgm:pt modelId="{BC6989E1-F834-4D98-820D-B076E2E0A0FA}" type="pres">
      <dgm:prSet presAssocID="{8BE19015-F969-4549-836E-36023F327650}" presName="Name0" presStyleCnt="0">
        <dgm:presLayoutVars>
          <dgm:chMax val="7"/>
          <dgm:chPref val="7"/>
          <dgm:dir val="norm"/>
        </dgm:presLayoutVars>
      </dgm:prSet>
      <dgm:spPr bwMode="auto"/>
    </dgm:pt>
    <dgm:pt modelId="{70E7FF6B-4B2F-4E8E-9452-A8BEB9DBAFDC}" type="pres">
      <dgm:prSet presAssocID="{8BE19015-F969-4549-836E-36023F327650}" presName="Name1" presStyleCnt="0"/>
      <dgm:spPr bwMode="auto"/>
    </dgm:pt>
    <dgm:pt modelId="{5FCE4D4C-B522-4E2F-8A91-688553BD0CFA}" type="pres">
      <dgm:prSet presAssocID="{8BE19015-F969-4549-836E-36023F327650}" presName="cycle" presStyleCnt="0"/>
      <dgm:spPr bwMode="auto"/>
    </dgm:pt>
    <dgm:pt modelId="{BEB0F5A4-DD02-4CF8-9279-14D672DAC345}" type="pres">
      <dgm:prSet presAssocID="{8BE19015-F969-4549-836E-36023F327650}" presName="srcNode" presStyleLbl="node1" presStyleIdx="0" presStyleCnt="5"/>
      <dgm:spPr bwMode="auto"/>
    </dgm:pt>
    <dgm:pt modelId="{15BD9BEB-9734-4A3D-A9CD-C1C868FE56D4}" type="pres">
      <dgm:prSet presAssocID="{8BE19015-F969-4549-836E-36023F327650}" presName="conn" presStyleLbl="parChTrans1D2" presStyleIdx="0" presStyleCnt="1"/>
      <dgm:spPr bwMode="auto"/>
    </dgm:pt>
    <dgm:pt modelId="{52657C50-7A62-4736-8C0A-B0964495BBE0}" type="pres">
      <dgm:prSet presAssocID="{8BE19015-F969-4549-836E-36023F327650}" presName="extraNode" presStyleLbl="node1" presStyleIdx="0" presStyleCnt="5"/>
      <dgm:spPr bwMode="auto"/>
    </dgm:pt>
    <dgm:pt modelId="{4080150E-346A-4D70-B156-88F84591711E}" type="pres">
      <dgm:prSet presAssocID="{8BE19015-F969-4549-836E-36023F327650}" presName="dstNode" presStyleLbl="node1" presStyleIdx="0" presStyleCnt="5"/>
      <dgm:spPr bwMode="auto"/>
    </dgm:pt>
    <dgm:pt modelId="{E64AD9C2-082C-48A1-AFA3-049861E7C8E0}" type="pres">
      <dgm:prSet custScaleY="144433" presAssocID="{65021742-5A59-41FC-A5B2-440308FED647}" presName="text_1" presStyleLbl="node1" presStyleIdx="0" presStyleCnt="5">
        <dgm:presLayoutVars>
          <dgm:bulletEnabled val="1"/>
        </dgm:presLayoutVars>
      </dgm:prSet>
      <dgm:spPr bwMode="auto"/>
    </dgm:pt>
    <dgm:pt modelId="{7F1EABCF-27D3-4459-A0EF-3AFDEDE62937}" type="pres">
      <dgm:prSet presAssocID="{65021742-5A59-41FC-A5B2-440308FED647}" presName="accent_1" presStyleCnt="0"/>
      <dgm:spPr bwMode="auto"/>
    </dgm:pt>
    <dgm:pt modelId="{9227C1D2-4EE9-44F7-9C39-A5E180D4564E}" type="pres">
      <dgm:prSet presAssocID="{65021742-5A59-41FC-A5B2-440308FED647}" presName="accentRepeatNode" presStyleLbl="solidFgAcc1" presStyleIdx="0" presStyleCnt="5"/>
      <dgm:spPr bwMode="auto"/>
    </dgm:pt>
    <dgm:pt modelId="{83855C2E-AB4A-4EAA-85BF-6CF3EC7BE9A5}" type="pres">
      <dgm:prSet presAssocID="{66E1F200-8D67-4F9C-975D-49EF4C6BD293}" presName="text_2" presStyleLbl="node1" presStyleIdx="1" presStyleCnt="5">
        <dgm:presLayoutVars>
          <dgm:bulletEnabled val="1"/>
        </dgm:presLayoutVars>
      </dgm:prSet>
      <dgm:spPr bwMode="auto"/>
    </dgm:pt>
    <dgm:pt modelId="{AF2E6D23-5911-4B77-A33B-1C1FA08FFDC4}" type="pres">
      <dgm:prSet presAssocID="{66E1F200-8D67-4F9C-975D-49EF4C6BD293}" presName="accent_2" presStyleCnt="0"/>
      <dgm:spPr bwMode="auto"/>
    </dgm:pt>
    <dgm:pt modelId="{A54DCD54-C634-404E-80A7-5D456D138BE5}" type="pres">
      <dgm:prSet presAssocID="{66E1F200-8D67-4F9C-975D-49EF4C6BD293}" presName="accentRepeatNode" presStyleLbl="solidFgAcc1" presStyleIdx="1" presStyleCnt="5"/>
      <dgm:spPr bwMode="auto"/>
    </dgm:pt>
    <dgm:pt modelId="{06EF7102-CB96-4C57-B431-348983C00E10}" type="pres">
      <dgm:prSet custScaleY="133711" presAssocID="{A619289E-E3FA-4EF4-B1BB-E12E0E1A1514}" presName="text_3" presStyleLbl="node1" presStyleIdx="2" presStyleCnt="5">
        <dgm:presLayoutVars>
          <dgm:bulletEnabled val="1"/>
        </dgm:presLayoutVars>
      </dgm:prSet>
      <dgm:spPr bwMode="auto"/>
    </dgm:pt>
    <dgm:pt modelId="{77FC1F09-E276-4135-B6D1-17C8F9D6FC1F}" type="pres">
      <dgm:prSet presAssocID="{A619289E-E3FA-4EF4-B1BB-E12E0E1A1514}" presName="accent_3" presStyleCnt="0"/>
      <dgm:spPr bwMode="auto"/>
    </dgm:pt>
    <dgm:pt modelId="{C110FD77-FCB3-4095-986D-0F6123EE0252}" type="pres">
      <dgm:prSet presAssocID="{A619289E-E3FA-4EF4-B1BB-E12E0E1A1514}" presName="accentRepeatNode" presStyleLbl="solidFgAcc1" presStyleIdx="2" presStyleCnt="5"/>
      <dgm:spPr bwMode="auto"/>
    </dgm:pt>
    <dgm:pt modelId="{DF20513C-6CB9-4A7E-9B59-85F919944CEC}" type="pres">
      <dgm:prSet presAssocID="{315A9DE0-D5C5-4DE3-885C-F481123E141B}" presName="text_4" presStyleLbl="node1" presStyleIdx="3" presStyleCnt="5">
        <dgm:presLayoutVars>
          <dgm:bulletEnabled val="1"/>
        </dgm:presLayoutVars>
      </dgm:prSet>
      <dgm:spPr bwMode="auto"/>
    </dgm:pt>
    <dgm:pt modelId="{32D03FA7-2824-462F-A5F6-2756C028B3EE}" type="pres">
      <dgm:prSet presAssocID="{315A9DE0-D5C5-4DE3-885C-F481123E141B}" presName="accent_4" presStyleCnt="0"/>
      <dgm:spPr bwMode="auto"/>
    </dgm:pt>
    <dgm:pt modelId="{446EDCA4-9730-4583-9C76-531F099C4D14}" type="pres">
      <dgm:prSet presAssocID="{315A9DE0-D5C5-4DE3-885C-F481123E141B}" presName="accentRepeatNode" presStyleLbl="solidFgAcc1" presStyleIdx="3" presStyleCnt="5"/>
      <dgm:spPr bwMode="auto"/>
    </dgm:pt>
    <dgm:pt modelId="{CB53C4FB-06D2-44F2-85D2-A31270C0FF54}" type="pres">
      <dgm:prSet presAssocID="{9F63BAD7-1C6D-4156-A39A-5921DE29BCA6}" presName="text_5" presStyleLbl="node1" presStyleIdx="4" presStyleCnt="5">
        <dgm:presLayoutVars>
          <dgm:bulletEnabled val="1"/>
        </dgm:presLayoutVars>
      </dgm:prSet>
      <dgm:spPr bwMode="auto"/>
    </dgm:pt>
    <dgm:pt modelId="{8E60F1A5-F85D-4307-8E58-C7D379B05966}" type="pres">
      <dgm:prSet presAssocID="{9F63BAD7-1C6D-4156-A39A-5921DE29BCA6}" presName="accent_5" presStyleCnt="0"/>
      <dgm:spPr bwMode="auto"/>
    </dgm:pt>
    <dgm:pt modelId="{5A3367A2-807E-4537-BA63-4FAE0502066B}" type="pres">
      <dgm:prSet presAssocID="{9F63BAD7-1C6D-4156-A39A-5921DE29BCA6}" presName="accentRepeatNode" presStyleLbl="solidFgAcc1" presStyleIdx="4" presStyleCnt="5"/>
      <dgm:spPr bwMode="auto"/>
    </dgm:pt>
  </dgm:ptLst>
  <dgm:cxnLst>
    <dgm:cxn modelId="{21D33024-BD78-4678-A537-6C4D159CD292}" type="parOf" srcId="{8BE19015-F969-4549-836E-36023F327650}" destId="{65021742-5A59-41FC-A5B2-440308FED647}" srcOrd="0" destOrd="0" parTransId="{660B984D-3C49-4EFC-844B-8819AF2DD850}" sibTransId="{D5D17B10-7CB4-4C01-A789-046758F4C9AD}"/>
    <dgm:cxn modelId="{9DAB7F5F-10B6-40A8-B8E3-5E92F9B5EC4B}" type="parOf" srcId="{8BE19015-F969-4549-836E-36023F327650}" destId="{315A9DE0-D5C5-4DE3-885C-F481123E141B}" srcOrd="3" destOrd="0" parTransId="{877F8FE1-8F26-48B2-AEF8-234E501BC77A}" sibTransId="{D446CE0E-57F7-42B4-B3F4-8D2FEBBD2D72}"/>
    <dgm:cxn modelId="{9A09DA5F-8E1B-4F83-AC33-3A8410AE6352}" type="presOf" srcId="{315A9DE0-D5C5-4DE3-885C-F481123E141B}" destId="{DF20513C-6CB9-4A7E-9B59-85F919944CEC}" srcOrd="0" destOrd="0" presId="urn:microsoft.com/office/officeart/2008/layout/VerticalCurvedList#1"/>
    <dgm:cxn modelId="{CE33D688-8400-4ACD-A86F-B445223096AB}" type="presOf" srcId="{A619289E-E3FA-4EF4-B1BB-E12E0E1A1514}" destId="{06EF7102-CB96-4C57-B431-348983C00E10}" srcOrd="0" destOrd="0" presId="urn:microsoft.com/office/officeart/2008/layout/VerticalCurvedList#1"/>
    <dgm:cxn modelId="{06F773AB-8FE2-4058-B498-4CEB498005F5}" type="presOf" srcId="{8BE19015-F969-4549-836E-36023F327650}" destId="{BC6989E1-F834-4D98-820D-B076E2E0A0FA}" srcOrd="0" destOrd="0" presId="urn:microsoft.com/office/officeart/2008/layout/VerticalCurvedList#1"/>
    <dgm:cxn modelId="{F0B8ACAB-3297-43ED-A79D-F906DD41448B}" type="parOf" srcId="{8BE19015-F969-4549-836E-36023F327650}" destId="{66E1F200-8D67-4F9C-975D-49EF4C6BD293}" srcOrd="1" destOrd="0" parTransId="{C0163BAD-1EB1-48A8-B03F-3DBB5B859E3E}" sibTransId="{CDF7E8A0-E890-42B5-8946-A94EC529E85C}"/>
    <dgm:cxn modelId="{6CC90FAE-AC4E-4B0D-B717-80B49886F1BC}" type="presOf" srcId="{D5D17B10-7CB4-4C01-A789-046758F4C9AD}" destId="{15BD9BEB-9734-4A3D-A9CD-C1C868FE56D4}" srcOrd="0" destOrd="0" presId="urn:microsoft.com/office/officeart/2008/layout/VerticalCurvedList#1"/>
    <dgm:cxn modelId="{8E988CB0-7B96-412E-8286-10124C3EF3C9}" type="presOf" srcId="{65021742-5A59-41FC-A5B2-440308FED647}" destId="{E64AD9C2-082C-48A1-AFA3-049861E7C8E0}" srcOrd="0" destOrd="0" presId="urn:microsoft.com/office/officeart/2008/layout/VerticalCurvedList#1"/>
    <dgm:cxn modelId="{C169ADB9-E34C-4014-A317-9FBD22942AB7}" type="parOf" srcId="{8BE19015-F969-4549-836E-36023F327650}" destId="{A619289E-E3FA-4EF4-B1BB-E12E0E1A1514}" srcOrd="2" destOrd="0" parTransId="{10B3DB35-594A-440F-8F89-218A04EF1E90}" sibTransId="{EE896E85-8B7C-475A-B132-ABA50442A0D0}"/>
    <dgm:cxn modelId="{DCB7ABC3-6171-4D62-84BE-0AA688DB9234}" type="presOf" srcId="{9F63BAD7-1C6D-4156-A39A-5921DE29BCA6}" destId="{CB53C4FB-06D2-44F2-85D2-A31270C0FF54}" srcOrd="0" destOrd="0" presId="urn:microsoft.com/office/officeart/2008/layout/VerticalCurvedList#1"/>
    <dgm:cxn modelId="{8CC890D0-BF82-407F-8851-74EC41D41F78}" type="presOf" srcId="{66E1F200-8D67-4F9C-975D-49EF4C6BD293}" destId="{83855C2E-AB4A-4EAA-85BF-6CF3EC7BE9A5}" srcOrd="0" destOrd="0" presId="urn:microsoft.com/office/officeart/2008/layout/VerticalCurvedList#1"/>
    <dgm:cxn modelId="{ED730ADE-1469-4BC6-9478-B9BC6EB6B4F1}" type="parOf" srcId="{8BE19015-F969-4549-836E-36023F327650}" destId="{9F63BAD7-1C6D-4156-A39A-5921DE29BCA6}" srcOrd="4" destOrd="0" parTransId="{D501A208-8F47-4D70-89CF-0ED3EBEAAFD2}" sibTransId="{EB07DCEE-B3D3-4AE4-AB57-7ED2910226EC}"/>
    <dgm:cxn modelId="{7C560685-1950-4679-B9A9-CF79FD85DFD4}" type="presParOf" srcId="{BC6989E1-F834-4D98-820D-B076E2E0A0FA}" destId="{70E7FF6B-4B2F-4E8E-9452-A8BEB9DBAFDC}" srcOrd="0" destOrd="0" presId="urn:microsoft.com/office/officeart/2008/layout/VerticalCurvedList#1"/>
    <dgm:cxn modelId="{E540F41A-A20B-47CF-A217-D4529A42CE71}" type="presParOf" srcId="{70E7FF6B-4B2F-4E8E-9452-A8BEB9DBAFDC}" destId="{5FCE4D4C-B522-4E2F-8A91-688553BD0CFA}" srcOrd="0" destOrd="0" presId="urn:microsoft.com/office/officeart/2008/layout/VerticalCurvedList#1"/>
    <dgm:cxn modelId="{42BB1004-3CFF-4D08-8A18-E70F68F88FC6}" type="presParOf" srcId="{5FCE4D4C-B522-4E2F-8A91-688553BD0CFA}" destId="{BEB0F5A4-DD02-4CF8-9279-14D672DAC345}" srcOrd="0" destOrd="0" presId="urn:microsoft.com/office/officeart/2008/layout/VerticalCurvedList#1"/>
    <dgm:cxn modelId="{F474BC62-C7EC-459E-B103-1526BF1593F4}" type="presParOf" srcId="{5FCE4D4C-B522-4E2F-8A91-688553BD0CFA}" destId="{15BD9BEB-9734-4A3D-A9CD-C1C868FE56D4}" srcOrd="1" destOrd="0" presId="urn:microsoft.com/office/officeart/2008/layout/VerticalCurvedList#1"/>
    <dgm:cxn modelId="{9F6AE0AD-433D-46E6-B367-44970A4336C5}" type="presParOf" srcId="{5FCE4D4C-B522-4E2F-8A91-688553BD0CFA}" destId="{52657C50-7A62-4736-8C0A-B0964495BBE0}" srcOrd="2" destOrd="0" presId="urn:microsoft.com/office/officeart/2008/layout/VerticalCurvedList#1"/>
    <dgm:cxn modelId="{BB831D62-73E9-493A-977D-767795B2EC18}" type="presParOf" srcId="{5FCE4D4C-B522-4E2F-8A91-688553BD0CFA}" destId="{4080150E-346A-4D70-B156-88F84591711E}" srcOrd="3" destOrd="0" presId="urn:microsoft.com/office/officeart/2008/layout/VerticalCurvedList#1"/>
    <dgm:cxn modelId="{B72B9A31-31A8-48EA-9C7D-C20B8A78534F}" type="presParOf" srcId="{70E7FF6B-4B2F-4E8E-9452-A8BEB9DBAFDC}" destId="{E64AD9C2-082C-48A1-AFA3-049861E7C8E0}" srcOrd="1" destOrd="0" presId="urn:microsoft.com/office/officeart/2008/layout/VerticalCurvedList#1"/>
    <dgm:cxn modelId="{37B20A53-CFFD-4EB0-A69D-EC93A2717261}" type="presParOf" srcId="{70E7FF6B-4B2F-4E8E-9452-A8BEB9DBAFDC}" destId="{7F1EABCF-27D3-4459-A0EF-3AFDEDE62937}" srcOrd="2" destOrd="0" presId="urn:microsoft.com/office/officeart/2008/layout/VerticalCurvedList#1"/>
    <dgm:cxn modelId="{282E9C25-DC35-4134-808F-E8418EC9099D}" type="presParOf" srcId="{7F1EABCF-27D3-4459-A0EF-3AFDEDE62937}" destId="{9227C1D2-4EE9-44F7-9C39-A5E180D4564E}" srcOrd="0" destOrd="0" presId="urn:microsoft.com/office/officeart/2008/layout/VerticalCurvedList#1"/>
    <dgm:cxn modelId="{9FE6429A-ABEB-4C29-ACED-2CCAA2E4FB70}" type="presParOf" srcId="{70E7FF6B-4B2F-4E8E-9452-A8BEB9DBAFDC}" destId="{83855C2E-AB4A-4EAA-85BF-6CF3EC7BE9A5}" srcOrd="3" destOrd="0" presId="urn:microsoft.com/office/officeart/2008/layout/VerticalCurvedList#1"/>
    <dgm:cxn modelId="{970C5334-780E-472F-804E-277AF1082317}" type="presParOf" srcId="{70E7FF6B-4B2F-4E8E-9452-A8BEB9DBAFDC}" destId="{AF2E6D23-5911-4B77-A33B-1C1FA08FFDC4}" srcOrd="4" destOrd="0" presId="urn:microsoft.com/office/officeart/2008/layout/VerticalCurvedList#1"/>
    <dgm:cxn modelId="{523E1505-98D3-4873-A6DE-717E9CAB6A1B}" type="presParOf" srcId="{AF2E6D23-5911-4B77-A33B-1C1FA08FFDC4}" destId="{A54DCD54-C634-404E-80A7-5D456D138BE5}" srcOrd="0" destOrd="0" presId="urn:microsoft.com/office/officeart/2008/layout/VerticalCurvedList#1"/>
    <dgm:cxn modelId="{7A3163DD-4E85-40A8-801D-01084B06126A}" type="presParOf" srcId="{70E7FF6B-4B2F-4E8E-9452-A8BEB9DBAFDC}" destId="{06EF7102-CB96-4C57-B431-348983C00E10}" srcOrd="5" destOrd="0" presId="urn:microsoft.com/office/officeart/2008/layout/VerticalCurvedList#1"/>
    <dgm:cxn modelId="{93486528-CF57-48A4-BE82-B6B2656AEABB}" type="presParOf" srcId="{70E7FF6B-4B2F-4E8E-9452-A8BEB9DBAFDC}" destId="{77FC1F09-E276-4135-B6D1-17C8F9D6FC1F}" srcOrd="6" destOrd="0" presId="urn:microsoft.com/office/officeart/2008/layout/VerticalCurvedList#1"/>
    <dgm:cxn modelId="{EFC848E6-8465-472A-AFF2-EA5222683C28}" type="presParOf" srcId="{77FC1F09-E276-4135-B6D1-17C8F9D6FC1F}" destId="{C110FD77-FCB3-4095-986D-0F6123EE0252}" srcOrd="0" destOrd="0" presId="urn:microsoft.com/office/officeart/2008/layout/VerticalCurvedList#1"/>
    <dgm:cxn modelId="{D9BD5CE9-63C6-4A4C-B9DA-674935C8FF9C}" type="presParOf" srcId="{70E7FF6B-4B2F-4E8E-9452-A8BEB9DBAFDC}" destId="{DF20513C-6CB9-4A7E-9B59-85F919944CEC}" srcOrd="7" destOrd="0" presId="urn:microsoft.com/office/officeart/2008/layout/VerticalCurvedList#1"/>
    <dgm:cxn modelId="{0A152FF5-C056-4F7E-BAD9-D076ED2F61E2}" type="presParOf" srcId="{70E7FF6B-4B2F-4E8E-9452-A8BEB9DBAFDC}" destId="{32D03FA7-2824-462F-A5F6-2756C028B3EE}" srcOrd="8" destOrd="0" presId="urn:microsoft.com/office/officeart/2008/layout/VerticalCurvedList#1"/>
    <dgm:cxn modelId="{A39D028F-26FD-4C1E-A798-53A999C7FE13}" type="presParOf" srcId="{32D03FA7-2824-462F-A5F6-2756C028B3EE}" destId="{446EDCA4-9730-4583-9C76-531F099C4D14}" srcOrd="0" destOrd="0" presId="urn:microsoft.com/office/officeart/2008/layout/VerticalCurvedList#1"/>
    <dgm:cxn modelId="{8361072B-159C-467A-A421-1839BB0BFB6D}" type="presParOf" srcId="{70E7FF6B-4B2F-4E8E-9452-A8BEB9DBAFDC}" destId="{CB53C4FB-06D2-44F2-85D2-A31270C0FF54}" srcOrd="9" destOrd="0" presId="urn:microsoft.com/office/officeart/2008/layout/VerticalCurvedList#1"/>
    <dgm:cxn modelId="{8659B24F-2ABC-4973-82F8-D179F567C7D8}" type="presParOf" srcId="{70E7FF6B-4B2F-4E8E-9452-A8BEB9DBAFDC}" destId="{8E60F1A5-F85D-4307-8E58-C7D379B05966}" srcOrd="10" destOrd="0" presId="urn:microsoft.com/office/officeart/2008/layout/VerticalCurvedList#1"/>
    <dgm:cxn modelId="{641DE47D-0AF6-4C0B-8254-767EE751E8AF}" type="presParOf" srcId="{8E60F1A5-F85D-4307-8E58-C7D379B05966}" destId="{5A3367A2-807E-4537-BA63-4FAE0502066B}" srcOrd="0" destOrd="0" presId="urn:microsoft.com/office/officeart/2008/layout/VerticalCurvedList#1"/>
  </dgm:cxnLst>
  <dgm:bg>
    <a:noFill/>
  </dgm:bg>
  <dgm:whole/>
  <dgm:extLst>
    <a:ext uri="http://schemas.microsoft.com/office/drawing/2008/diagram">
      <dsp:dataModelExt xmlns:dsp="http://schemas.microsoft.com/office/drawing/2008/diagram" relId="rId3"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D1196691-6D3D-42BC-A98B-2CB41AC0B431}" type="doc">
      <dgm:prSet loTypeId="urn:microsoft.com/office/officeart/2008/layout/CircularPictureCallout#1" loCatId="picture" qsTypeId="urn:microsoft.com/office/officeart/2005/8/quickstyle/simple1" qsCatId="simple" csTypeId="urn:microsoft.com/office/officeart/2005/8/colors/colorful1" csCatId="colorful" phldr="1"/>
      <dgm:spPr bwMode="auto"/>
      <dgm:t>
        <a:bodyPr/>
        <a:lstStyle/>
        <a:p>
          <a:pPr>
            <a:defRPr/>
          </a:pPr>
          <a:endParaRPr lang="fr-FR"/>
        </a:p>
      </dgm:t>
    </dgm:pt>
    <dgm:pt modelId="{9D455C9A-80F7-4516-94EC-0E2AF04B46F9}" type="node">
      <dgm:prSet phldrT="[Texte]"/>
      <dgm:spPr bwMode="auto"/>
      <dgm:t>
        <a:bodyPr/>
        <a:lstStyle/>
        <a:p>
          <a:pPr>
            <a:defRPr/>
          </a:pPr>
          <a:r>
            <a:rPr lang="en-GB">
              <a:solidFill>
                <a:schemeClr val="tx1"/>
              </a:solidFill>
              <a:latin typeface="Calibri"/>
              <a:ea typeface="Calibri"/>
              <a:cs typeface="Arial"/>
            </a:rPr>
            <a:t>Agronomists</a:t>
          </a:r>
          <a:endParaRPr/>
        </a:p>
        <a:p>
          <a:pPr>
            <a:defRPr/>
          </a:pPr>
          <a:r>
            <a:rPr lang="en-GB">
              <a:solidFill>
                <a:schemeClr val="tx1"/>
              </a:solidFill>
              <a:latin typeface="Calibri"/>
              <a:ea typeface="Calibri"/>
              <a:cs typeface="Arial"/>
            </a:rPr>
            <a:t>(crop &amp; animal science)</a:t>
          </a:r>
          <a:endParaRPr lang="fr-FR">
            <a:solidFill>
              <a:schemeClr val="tx1"/>
            </a:solidFill>
          </a:endParaRPr>
        </a:p>
      </dgm:t>
    </dgm:pt>
    <dgm:pt modelId="{71A3E0A4-CB20-4DB6-968B-B387A4B1B5C6}" type="parTrans" cxnId="{7538EF11-5E53-4ED6-A25C-31D08CC3F0D2}">
      <dgm:prSet/>
      <dgm:spPr bwMode="auto"/>
      <dgm:t>
        <a:bodyPr/>
        <a:lstStyle/>
        <a:p>
          <a:pPr>
            <a:defRPr/>
          </a:pPr>
          <a:endParaRPr lang="fr-FR"/>
        </a:p>
      </dgm:t>
    </dgm:pt>
    <dgm:pt modelId="{3FC96BA0-C40A-4C76-85FD-196EDB779111}" type="sibTrans" cxnId="{7538EF11-5E53-4ED6-A25C-31D08CC3F0D2}">
      <dgm:prSet/>
      <dgm:spPr bwMode="auto"/>
      <dgm:t>
        <a:bodyPr/>
        <a:lstStyle/>
        <a:p>
          <a:pPr>
            <a:defRPr/>
          </a:pPr>
          <a:endParaRPr lang="fr-FR"/>
        </a:p>
      </dgm:t>
    </dgm:pt>
    <dgm:pt modelId="{D6BBAE32-2D35-46A5-A326-589D766FD26B}" type="node">
      <dgm:prSet phldrT="[Texte]"/>
      <dgm:spPr bwMode="auto"/>
      <dgm:t>
        <a:bodyPr/>
        <a:lstStyle/>
        <a:p>
          <a:pPr>
            <a:defRPr/>
          </a:pPr>
          <a:r>
            <a:rPr lang="en-GB">
              <a:latin typeface="Calibri"/>
              <a:ea typeface="Calibri"/>
              <a:cs typeface="Arial"/>
            </a:rPr>
            <a:t>ergonomics</a:t>
          </a:r>
          <a:endParaRPr lang="fr-FR"/>
        </a:p>
      </dgm:t>
    </dgm:pt>
    <dgm:pt modelId="{D7B3C7A3-5566-42FA-B914-9F1116AF7945}" type="parTrans" cxnId="{95CCC11D-83F0-4C7D-B9F5-D2D676A9E30D}">
      <dgm:prSet/>
      <dgm:spPr bwMode="auto"/>
      <dgm:t>
        <a:bodyPr/>
        <a:lstStyle/>
        <a:p>
          <a:pPr>
            <a:defRPr/>
          </a:pPr>
          <a:endParaRPr lang="fr-FR"/>
        </a:p>
      </dgm:t>
    </dgm:pt>
    <dgm:pt modelId="{A90AD477-0E28-4BBF-91D4-66474ADFD717}" type="sibTrans" cxnId="{95CCC11D-83F0-4C7D-B9F5-D2D676A9E30D}">
      <dgm:prSet/>
      <dgm:spPr bwMode="auto"/>
      <dgm:t>
        <a:bodyPr/>
        <a:lstStyle/>
        <a:p>
          <a:pPr>
            <a:defRPr/>
          </a:pPr>
          <a:endParaRPr lang="fr-FR"/>
        </a:p>
      </dgm:t>
    </dgm:pt>
    <dgm:pt modelId="{5BDABC8E-49CF-4552-9BA3-5700D7485BF0}" type="node">
      <dgm:prSet phldrT="[Texte]"/>
      <dgm:spPr bwMode="auto"/>
      <dgm:t>
        <a:bodyPr/>
        <a:lstStyle/>
        <a:p>
          <a:pPr>
            <a:defRPr/>
          </a:pPr>
          <a:r>
            <a:rPr lang="en-GB">
              <a:latin typeface="Calibri"/>
              <a:ea typeface="Calibri"/>
              <a:cs typeface="Arial"/>
            </a:rPr>
            <a:t>sociology</a:t>
          </a:r>
          <a:endParaRPr lang="fr-FR"/>
        </a:p>
      </dgm:t>
    </dgm:pt>
    <dgm:pt modelId="{940126CB-C386-47C3-AF96-73ACCD57E4C7}" type="parTrans" cxnId="{29B701CF-87FC-4221-9161-C7109E2204F2}">
      <dgm:prSet/>
      <dgm:spPr bwMode="auto"/>
      <dgm:t>
        <a:bodyPr/>
        <a:lstStyle/>
        <a:p>
          <a:pPr>
            <a:defRPr/>
          </a:pPr>
          <a:endParaRPr lang="fr-FR"/>
        </a:p>
      </dgm:t>
    </dgm:pt>
    <dgm:pt modelId="{4378D13F-912E-44AC-844F-4F608C44FA8B}" type="sibTrans" cxnId="{29B701CF-87FC-4221-9161-C7109E2204F2}">
      <dgm:prSet/>
      <dgm:spPr bwMode="auto"/>
      <dgm:t>
        <a:bodyPr/>
        <a:lstStyle/>
        <a:p>
          <a:pPr>
            <a:defRPr/>
          </a:pPr>
          <a:endParaRPr lang="fr-FR"/>
        </a:p>
      </dgm:t>
    </dgm:pt>
    <dgm:pt modelId="{88838AD4-608D-4555-AE6D-1033076F81F7}" type="node">
      <dgm:prSet phldrT="[Texte]"/>
      <dgm:spPr bwMode="auto"/>
      <dgm:t>
        <a:bodyPr/>
        <a:lstStyle/>
        <a:p>
          <a:pPr>
            <a:defRPr/>
          </a:pPr>
          <a:r>
            <a:rPr lang="en-GB">
              <a:latin typeface="Calibri"/>
              <a:ea typeface="Calibri"/>
              <a:cs typeface="Arial"/>
            </a:rPr>
            <a:t>management</a:t>
          </a:r>
          <a:endParaRPr lang="fr-FR"/>
        </a:p>
      </dgm:t>
    </dgm:pt>
    <dgm:pt modelId="{AA31C326-1A03-4B26-B585-9F5B08409F6D}" type="parTrans" cxnId="{E0A721E2-B4C9-44AF-AD90-219C7B7CD01D}">
      <dgm:prSet/>
      <dgm:spPr bwMode="auto"/>
      <dgm:t>
        <a:bodyPr/>
        <a:lstStyle/>
        <a:p>
          <a:pPr>
            <a:defRPr/>
          </a:pPr>
          <a:endParaRPr lang="fr-FR"/>
        </a:p>
      </dgm:t>
    </dgm:pt>
    <dgm:pt modelId="{0227EB13-8DE4-4639-8552-9E06A306CC2C}" type="sibTrans" cxnId="{E0A721E2-B4C9-44AF-AD90-219C7B7CD01D}">
      <dgm:prSet/>
      <dgm:spPr bwMode="auto"/>
      <dgm:t>
        <a:bodyPr/>
        <a:lstStyle/>
        <a:p>
          <a:pPr>
            <a:defRPr/>
          </a:pPr>
          <a:endParaRPr lang="fr-FR"/>
        </a:p>
      </dgm:t>
    </dgm:pt>
    <dgm:pt modelId="{922EE3EE-DF04-43EB-86FE-8199ADDBC75C}" type="node">
      <dgm:prSet phldrT="[Texte]"/>
      <dgm:spPr bwMode="auto"/>
      <dgm:t>
        <a:bodyPr/>
        <a:lstStyle/>
        <a:p>
          <a:pPr>
            <a:defRPr/>
          </a:pPr>
          <a:r>
            <a:rPr lang="en-GB">
              <a:latin typeface="Calibri"/>
              <a:ea typeface="Calibri"/>
              <a:cs typeface="Arial"/>
            </a:rPr>
            <a:t>food science</a:t>
          </a:r>
          <a:endParaRPr lang="fr-FR"/>
        </a:p>
      </dgm:t>
    </dgm:pt>
    <dgm:pt modelId="{48F8E6D8-6E1E-43D1-8E6F-E118F5B15CC4}" type="parTrans" cxnId="{9F1D0C0B-1FEF-48F3-AF93-48E5657F5DE7}">
      <dgm:prSet/>
      <dgm:spPr bwMode="auto"/>
      <dgm:t>
        <a:bodyPr/>
        <a:lstStyle/>
        <a:p>
          <a:pPr>
            <a:defRPr/>
          </a:pPr>
          <a:endParaRPr lang="fr-FR"/>
        </a:p>
      </dgm:t>
    </dgm:pt>
    <dgm:pt modelId="{BF105CFB-9875-4EB1-805A-55B755FD4AA8}" type="sibTrans" cxnId="{9F1D0C0B-1FEF-48F3-AF93-48E5657F5DE7}">
      <dgm:prSet/>
      <dgm:spPr bwMode="auto"/>
      <dgm:t>
        <a:bodyPr/>
        <a:lstStyle/>
        <a:p>
          <a:pPr>
            <a:defRPr/>
          </a:pPr>
          <a:endParaRPr lang="fr-FR"/>
        </a:p>
      </dgm:t>
    </dgm:pt>
    <dgm:pt modelId="{7382E69B-EF74-2842-9308-B9D45D405211}" type="node">
      <dgm:prSet/>
      <dgm:spPr bwMode="auto"/>
      <dgm:t>
        <a:bodyPr/>
        <a:lstStyle/>
        <a:p>
          <a:pPr>
            <a:defRPr/>
          </a:pPr>
          <a:r>
            <a:rPr lang="fr-FR"/>
            <a:t>economics</a:t>
          </a:r>
          <a:endParaRPr/>
        </a:p>
      </dgm:t>
    </dgm:pt>
    <dgm:pt modelId="{26E2E5F1-8594-4D4C-A985-DF3C245B7A0B}" type="parTrans" cxnId="{81F81840-B040-7644-9EB2-708E319EBE1A}">
      <dgm:prSet/>
      <dgm:spPr bwMode="auto"/>
      <dgm:t>
        <a:bodyPr/>
        <a:lstStyle/>
        <a:p>
          <a:pPr>
            <a:defRPr/>
          </a:pPr>
          <a:endParaRPr lang="fr-FR"/>
        </a:p>
      </dgm:t>
    </dgm:pt>
    <dgm:pt modelId="{21B5BBA0-AE03-9C4F-9CE7-D494D79C5C61}" type="sibTrans" cxnId="{81F81840-B040-7644-9EB2-708E319EBE1A}">
      <dgm:prSet/>
      <dgm:spPr bwMode="auto"/>
      <dgm:t>
        <a:bodyPr/>
        <a:lstStyle/>
        <a:p>
          <a:pPr>
            <a:defRPr/>
          </a:pPr>
          <a:endParaRPr lang="fr-FR"/>
        </a:p>
      </dgm:t>
    </dgm:pt>
    <dgm:pt modelId="{8520C030-F463-4ECD-B4B1-6E14375C5A30}" type="pres">
      <dgm:prSet presAssocID="{D1196691-6D3D-42BC-A98B-2CB41AC0B431}" presName="Name0" presStyleCnt="0">
        <dgm:presLayoutVars>
          <dgm:chMax val="7"/>
          <dgm:chPref val="7"/>
          <dgm:dir val="norm"/>
        </dgm:presLayoutVars>
      </dgm:prSet>
      <dgm:spPr bwMode="auto"/>
    </dgm:pt>
    <dgm:pt modelId="{89E2D1D3-10DC-46DA-BE80-9C57B3D06321}" type="pres">
      <dgm:prSet presAssocID="{D1196691-6D3D-42BC-A98B-2CB41AC0B431}" presName="Name1" presStyleCnt="0"/>
      <dgm:spPr bwMode="auto"/>
    </dgm:pt>
    <dgm:pt modelId="{349F2CD0-891C-4ACC-BB4B-5FC61C92717A}" type="pres">
      <dgm:prSet presAssocID="{3FC96BA0-C40A-4C76-85FD-196EDB779111}" presName="picture_1" presStyleCnt="0"/>
      <dgm:spPr bwMode="auto"/>
    </dgm:pt>
    <dgm:pt modelId="{DED28A20-D764-436E-9F4E-AE19245F8CCF}" type="pres">
      <dgm:prSet presAssocID="{3FC96BA0-C40A-4C76-85FD-196EDB779111}" presName="pictureRepeatNode" presStyleLbl="alignImgPlace1" presStyleIdx="0" presStyleCnt="6"/>
      <dgm:spPr bwMode="auto"/>
    </dgm:pt>
    <dgm:pt modelId="{5D70A69E-D6BF-4783-A38A-72615C614CCE}" type="pres">
      <dgm:prSet presAssocID="{9D455C9A-80F7-4516-94EC-0E2AF04B46F9}" presName="text_1" presStyleLbl="node1" presStyleIdx="0" presStyleCnt="0">
        <dgm:presLayoutVars>
          <dgm:bulletEnabled val="1"/>
        </dgm:presLayoutVars>
      </dgm:prSet>
      <dgm:spPr bwMode="auto"/>
    </dgm:pt>
    <dgm:pt modelId="{18171F5E-0600-49CD-9EAC-5F61508753EA}" type="pres">
      <dgm:prSet presAssocID="{A90AD477-0E28-4BBF-91D4-66474ADFD717}" presName="picture_2" presStyleCnt="0"/>
      <dgm:spPr bwMode="auto"/>
    </dgm:pt>
    <dgm:pt modelId="{A232B583-AACA-40EA-92F7-33759CC21F09}" type="pres">
      <dgm:prSet presAssocID="{A90AD477-0E28-4BBF-91D4-66474ADFD717}" presName="pictureRepeatNode" presStyleLbl="alignImgPlace1" presStyleIdx="1" presStyleCnt="6"/>
      <dgm:spPr bwMode="auto"/>
    </dgm:pt>
    <dgm:pt modelId="{D20A2775-EA66-4181-96E0-A16C615E873D}" type="pres">
      <dgm:prSet presAssocID="{D6BBAE32-2D35-46A5-A326-589D766FD26B}" presName="line_2" presStyleLbl="parChTrans1D1" presStyleIdx="0" presStyleCnt="5"/>
      <dgm:spPr bwMode="auto"/>
    </dgm:pt>
    <dgm:pt modelId="{E71FD6E9-1737-463E-878A-9BFAD7665AD0}" type="pres">
      <dgm:prSet presAssocID="{D6BBAE32-2D35-46A5-A326-589D766FD26B}" presName="textparent_2" presStyleLbl="node1" presStyleIdx="0" presStyleCnt="0"/>
      <dgm:spPr bwMode="auto"/>
    </dgm:pt>
    <dgm:pt modelId="{1B7BE2FC-83EA-4192-8CD7-2A51D94A90A8}" type="pres">
      <dgm:prSet presAssocID="{D6BBAE32-2D35-46A5-A326-589D766FD26B}" presName="text_2" presStyleLbl="revTx" presStyleIdx="0" presStyleCnt="5">
        <dgm:presLayoutVars>
          <dgm:bulletEnabled val="1"/>
        </dgm:presLayoutVars>
      </dgm:prSet>
      <dgm:spPr bwMode="auto"/>
    </dgm:pt>
    <dgm:pt modelId="{C08BBB78-34EE-43A7-BFF5-8118A9B29AC3}" type="pres">
      <dgm:prSet presAssocID="{0227EB13-8DE4-4639-8552-9E06A306CC2C}" presName="picture_3" presStyleCnt="0"/>
      <dgm:spPr bwMode="auto"/>
    </dgm:pt>
    <dgm:pt modelId="{7E8FE95C-C457-4D4D-A0CA-539E941FB181}" type="pres">
      <dgm:prSet presAssocID="{0227EB13-8DE4-4639-8552-9E06A306CC2C}" presName="pictureRepeatNode" presStyleLbl="alignImgPlace1" presStyleIdx="2" presStyleCnt="6"/>
      <dgm:spPr bwMode="auto"/>
    </dgm:pt>
    <dgm:pt modelId="{65DF58DD-1C53-45A2-9815-543B2770743B}" type="pres">
      <dgm:prSet presAssocID="{88838AD4-608D-4555-AE6D-1033076F81F7}" presName="line_3" presStyleLbl="parChTrans1D1" presStyleIdx="1" presStyleCnt="5"/>
      <dgm:spPr bwMode="auto"/>
    </dgm:pt>
    <dgm:pt modelId="{3F8C9883-7BBB-40CC-A79A-004639D41257}" type="pres">
      <dgm:prSet presAssocID="{88838AD4-608D-4555-AE6D-1033076F81F7}" presName="textparent_3" presStyleLbl="node1" presStyleIdx="0" presStyleCnt="0"/>
      <dgm:spPr bwMode="auto"/>
    </dgm:pt>
    <dgm:pt modelId="{F3B5C80B-5D4E-4D09-8737-CE3798E7DD8D}" type="pres">
      <dgm:prSet presAssocID="{88838AD4-608D-4555-AE6D-1033076F81F7}" presName="text_3" presStyleLbl="revTx" presStyleIdx="1" presStyleCnt="5">
        <dgm:presLayoutVars>
          <dgm:bulletEnabled val="1"/>
        </dgm:presLayoutVars>
      </dgm:prSet>
      <dgm:spPr bwMode="auto"/>
    </dgm:pt>
    <dgm:pt modelId="{BD04BAE7-ECDD-4345-941B-6CB848E4F781}" type="pres">
      <dgm:prSet presAssocID="{4378D13F-912E-44AC-844F-4F608C44FA8B}" presName="picture_4" presStyleCnt="0"/>
      <dgm:spPr bwMode="auto"/>
    </dgm:pt>
    <dgm:pt modelId="{8FD90DBC-9BF5-4101-8518-B8E3709AFA68}" type="pres">
      <dgm:prSet presAssocID="{4378D13F-912E-44AC-844F-4F608C44FA8B}" presName="pictureRepeatNode" presStyleLbl="alignImgPlace1" presStyleIdx="3" presStyleCnt="6"/>
      <dgm:spPr bwMode="auto"/>
    </dgm:pt>
    <dgm:pt modelId="{482ED77B-90DB-4DA3-BFD0-CE5603C3F5FF}" type="pres">
      <dgm:prSet presAssocID="{5BDABC8E-49CF-4552-9BA3-5700D7485BF0}" presName="line_4" presStyleLbl="parChTrans1D1" presStyleIdx="2" presStyleCnt="5"/>
      <dgm:spPr bwMode="auto"/>
    </dgm:pt>
    <dgm:pt modelId="{865E5199-E029-4B61-9825-5072F82FDDFB}" type="pres">
      <dgm:prSet presAssocID="{5BDABC8E-49CF-4552-9BA3-5700D7485BF0}" presName="textparent_4" presStyleLbl="node1" presStyleIdx="0" presStyleCnt="0"/>
      <dgm:spPr bwMode="auto"/>
    </dgm:pt>
    <dgm:pt modelId="{ABCE56AC-389C-49FD-83AF-04E6A85C43FB}" type="pres">
      <dgm:prSet presAssocID="{5BDABC8E-49CF-4552-9BA3-5700D7485BF0}" presName="text_4" presStyleLbl="revTx" presStyleIdx="2" presStyleCnt="5">
        <dgm:presLayoutVars>
          <dgm:bulletEnabled val="1"/>
        </dgm:presLayoutVars>
      </dgm:prSet>
      <dgm:spPr bwMode="auto"/>
    </dgm:pt>
    <dgm:pt modelId="{A08A3722-5754-4325-816D-D28AB94CE326}" type="pres">
      <dgm:prSet presAssocID="{BF105CFB-9875-4EB1-805A-55B755FD4AA8}" presName="picture_5" presStyleCnt="0"/>
      <dgm:spPr bwMode="auto"/>
    </dgm:pt>
    <dgm:pt modelId="{235FDF31-A8BC-4CC7-8838-6E946877E8F3}" type="pres">
      <dgm:prSet presAssocID="{BF105CFB-9875-4EB1-805A-55B755FD4AA8}" presName="pictureRepeatNode" presStyleLbl="alignImgPlace1" presStyleIdx="4" presStyleCnt="6"/>
      <dgm:spPr bwMode="auto"/>
    </dgm:pt>
    <dgm:pt modelId="{7529DC94-9053-4D11-9517-576259846795}" type="pres">
      <dgm:prSet presAssocID="{922EE3EE-DF04-43EB-86FE-8199ADDBC75C}" presName="line_5" presStyleLbl="parChTrans1D1" presStyleIdx="3" presStyleCnt="5"/>
      <dgm:spPr bwMode="auto"/>
    </dgm:pt>
    <dgm:pt modelId="{0D3B500C-81C4-485C-8E37-5C9D5311BC99}" type="pres">
      <dgm:prSet presAssocID="{922EE3EE-DF04-43EB-86FE-8199ADDBC75C}" presName="textparent_5" presStyleLbl="node1" presStyleIdx="0" presStyleCnt="0"/>
      <dgm:spPr bwMode="auto"/>
    </dgm:pt>
    <dgm:pt modelId="{2AF4B3FB-72BD-4B5E-A3BF-882D3D72A7A9}" type="pres">
      <dgm:prSet presAssocID="{922EE3EE-DF04-43EB-86FE-8199ADDBC75C}" presName="text_5" presStyleLbl="revTx" presStyleIdx="3" presStyleCnt="5">
        <dgm:presLayoutVars>
          <dgm:bulletEnabled val="1"/>
        </dgm:presLayoutVars>
      </dgm:prSet>
      <dgm:spPr bwMode="auto"/>
    </dgm:pt>
    <dgm:pt modelId="{878712A0-2A3E-B341-AFA6-A64AF4C2AB87}" type="pres">
      <dgm:prSet presAssocID="{21B5BBA0-AE03-9C4F-9CE7-D494D79C5C61}" presName="picture_6" presStyleCnt="0"/>
      <dgm:spPr bwMode="auto"/>
    </dgm:pt>
    <dgm:pt modelId="{1CE80FB2-A9BD-304E-B26B-8B2C2486C210}" type="pres">
      <dgm:prSet presAssocID="{21B5BBA0-AE03-9C4F-9CE7-D494D79C5C61}" presName="pictureRepeatNode" presStyleLbl="alignImgPlace1" presStyleIdx="5" presStyleCnt="6"/>
      <dgm:spPr bwMode="auto"/>
    </dgm:pt>
    <dgm:pt modelId="{C1137142-E491-6147-A932-B3A7528D4094}" type="pres">
      <dgm:prSet presAssocID="{7382E69B-EF74-2842-9308-B9D45D405211}" presName="line_6" presStyleLbl="parChTrans1D1" presStyleIdx="4" presStyleCnt="5"/>
      <dgm:spPr bwMode="auto"/>
    </dgm:pt>
    <dgm:pt modelId="{2A25B118-A915-8440-AD8B-A42A61A9FEE7}" type="pres">
      <dgm:prSet presAssocID="{7382E69B-EF74-2842-9308-B9D45D405211}" presName="textparent_6" presStyleLbl="node1" presStyleIdx="0" presStyleCnt="0"/>
      <dgm:spPr bwMode="auto"/>
    </dgm:pt>
    <dgm:pt modelId="{B4B9C225-17E5-6C43-8B65-A76615AF7D48}" type="pres">
      <dgm:prSet presAssocID="{7382E69B-EF74-2842-9308-B9D45D405211}" presName="text_6" presStyleLbl="revTx" presStyleIdx="4" presStyleCnt="5">
        <dgm:presLayoutVars>
          <dgm:bulletEnabled val="1"/>
        </dgm:presLayoutVars>
      </dgm:prSet>
      <dgm:spPr bwMode="auto"/>
    </dgm:pt>
  </dgm:ptLst>
  <dgm:cxnLst>
    <dgm:cxn modelId="{63438302-8D75-4F66-BE7A-49AB4918263D}" type="presOf" srcId="{3FC96BA0-C40A-4C76-85FD-196EDB779111}" destId="{DED28A20-D764-436E-9F4E-AE19245F8CCF}" srcOrd="0" destOrd="0" presId="urn:microsoft.com/office/officeart/2008/layout/CircularPictureCallout#1"/>
    <dgm:cxn modelId="{9F1D0C0B-1FEF-48F3-AF93-48E5657F5DE7}" type="parOf" srcId="{D1196691-6D3D-42BC-A98B-2CB41AC0B431}" destId="{922EE3EE-DF04-43EB-86FE-8199ADDBC75C}" srcOrd="4" destOrd="0" parTransId="{48F8E6D8-6E1E-43D1-8E6F-E118F5B15CC4}" sibTransId="{BF105CFB-9875-4EB1-805A-55B755FD4AA8}"/>
    <dgm:cxn modelId="{7538EF11-5E53-4ED6-A25C-31D08CC3F0D2}" type="parOf" srcId="{D1196691-6D3D-42BC-A98B-2CB41AC0B431}" destId="{9D455C9A-80F7-4516-94EC-0E2AF04B46F9}" srcOrd="0" destOrd="0" parTransId="{71A3E0A4-CB20-4DB6-968B-B387A4B1B5C6}" sibTransId="{3FC96BA0-C40A-4C76-85FD-196EDB779111}"/>
    <dgm:cxn modelId="{95CCC11D-83F0-4C7D-B9F5-D2D676A9E30D}" type="parOf" srcId="{D1196691-6D3D-42BC-A98B-2CB41AC0B431}" destId="{D6BBAE32-2D35-46A5-A326-589D766FD26B}" srcOrd="1" destOrd="0" parTransId="{D7B3C7A3-5566-42FA-B914-9F1116AF7945}" sibTransId="{A90AD477-0E28-4BBF-91D4-66474ADFD717}"/>
    <dgm:cxn modelId="{66031022-C1AF-457D-8072-CAD0551C26D5}" type="presOf" srcId="{D6BBAE32-2D35-46A5-A326-589D766FD26B}" destId="{1B7BE2FC-83EA-4192-8CD7-2A51D94A90A8}" srcOrd="0" destOrd="0" presId="urn:microsoft.com/office/officeart/2008/layout/CircularPictureCallout#1"/>
    <dgm:cxn modelId="{710FCA3B-E072-46C4-8B90-F6408E415D08}" type="presOf" srcId="{0227EB13-8DE4-4639-8552-9E06A306CC2C}" destId="{7E8FE95C-C457-4D4D-A0CA-539E941FB181}" srcOrd="0" destOrd="0" presId="urn:microsoft.com/office/officeart/2008/layout/CircularPictureCallout#1"/>
    <dgm:cxn modelId="{81F81840-B040-7644-9EB2-708E319EBE1A}" type="parOf" srcId="{D1196691-6D3D-42BC-A98B-2CB41AC0B431}" destId="{7382E69B-EF74-2842-9308-B9D45D405211}" srcOrd="5" destOrd="0" parTransId="{26E2E5F1-8594-4D4C-A985-DF3C245B7A0B}" sibTransId="{21B5BBA0-AE03-9C4F-9CE7-D494D79C5C61}"/>
    <dgm:cxn modelId="{20437462-5DA1-4F51-97B5-EE6F7373635B}" type="presOf" srcId="{88838AD4-608D-4555-AE6D-1033076F81F7}" destId="{F3B5C80B-5D4E-4D09-8737-CE3798E7DD8D}" srcOrd="0" destOrd="0" presId="urn:microsoft.com/office/officeart/2008/layout/CircularPictureCallout#1"/>
    <dgm:cxn modelId="{DFBE3E5A-3E92-4DA5-B9B9-40ED3F752AC8}" type="presOf" srcId="{5BDABC8E-49CF-4552-9BA3-5700D7485BF0}" destId="{ABCE56AC-389C-49FD-83AF-04E6A85C43FB}" srcOrd="0" destOrd="0" presId="urn:microsoft.com/office/officeart/2008/layout/CircularPictureCallout#1"/>
    <dgm:cxn modelId="{DD34A69B-1A97-4A70-BF85-03F64F1A119A}" type="presOf" srcId="{A90AD477-0E28-4BBF-91D4-66474ADFD717}" destId="{A232B583-AACA-40EA-92F7-33759CC21F09}" srcOrd="0" destOrd="0" presId="urn:microsoft.com/office/officeart/2008/layout/CircularPictureCallout#1"/>
    <dgm:cxn modelId="{CEF7A89B-8E63-48A5-9D7F-704E4710CE70}" type="presOf" srcId="{9D455C9A-80F7-4516-94EC-0E2AF04B46F9}" destId="{5D70A69E-D6BF-4783-A38A-72615C614CCE}" srcOrd="0" destOrd="0" presId="urn:microsoft.com/office/officeart/2008/layout/CircularPictureCallout#1"/>
    <dgm:cxn modelId="{AE662FA4-50A8-4813-A691-F13A5443151C}" type="presOf" srcId="{D1196691-6D3D-42BC-A98B-2CB41AC0B431}" destId="{8520C030-F463-4ECD-B4B1-6E14375C5A30}" srcOrd="0" destOrd="0" presId="urn:microsoft.com/office/officeart/2008/layout/CircularPictureCallout#1"/>
    <dgm:cxn modelId="{868B49BE-2914-124D-8B29-82206CBFC0F6}" type="presOf" srcId="{7382E69B-EF74-2842-9308-B9D45D405211}" destId="{B4B9C225-17E5-6C43-8B65-A76615AF7D48}" srcOrd="0" destOrd="0" presId="urn:microsoft.com/office/officeart/2008/layout/CircularPictureCallout#1"/>
    <dgm:cxn modelId="{FBC2A4C1-5D7F-7544-A16C-73D1F7974169}" type="presOf" srcId="{21B5BBA0-AE03-9C4F-9CE7-D494D79C5C61}" destId="{1CE80FB2-A9BD-304E-B26B-8B2C2486C210}" srcOrd="0" destOrd="0" presId="urn:microsoft.com/office/officeart/2008/layout/CircularPictureCallout#1"/>
    <dgm:cxn modelId="{BCDF47C8-F16D-4F55-A35C-5AE351207363}" type="presOf" srcId="{BF105CFB-9875-4EB1-805A-55B755FD4AA8}" destId="{235FDF31-A8BC-4CC7-8838-6E946877E8F3}" srcOrd="0" destOrd="0" presId="urn:microsoft.com/office/officeart/2008/layout/CircularPictureCallout#1"/>
    <dgm:cxn modelId="{29B701CF-87FC-4221-9161-C7109E2204F2}" type="parOf" srcId="{D1196691-6D3D-42BC-A98B-2CB41AC0B431}" destId="{5BDABC8E-49CF-4552-9BA3-5700D7485BF0}" srcOrd="3" destOrd="0" parTransId="{940126CB-C386-47C3-AF96-73ACCD57E4C7}" sibTransId="{4378D13F-912E-44AC-844F-4F608C44FA8B}"/>
    <dgm:cxn modelId="{E0A721E2-B4C9-44AF-AD90-219C7B7CD01D}" type="parOf" srcId="{D1196691-6D3D-42BC-A98B-2CB41AC0B431}" destId="{88838AD4-608D-4555-AE6D-1033076F81F7}" srcOrd="2" destOrd="0" parTransId="{AA31C326-1A03-4B26-B585-9F5B08409F6D}" sibTransId="{0227EB13-8DE4-4639-8552-9E06A306CC2C}"/>
    <dgm:cxn modelId="{2CE055EE-BE1A-42AC-8933-6BA7010D9DD5}" type="presOf" srcId="{922EE3EE-DF04-43EB-86FE-8199ADDBC75C}" destId="{2AF4B3FB-72BD-4B5E-A3BF-882D3D72A7A9}" srcOrd="0" destOrd="0" presId="urn:microsoft.com/office/officeart/2008/layout/CircularPictureCallout#1"/>
    <dgm:cxn modelId="{055E21EF-7A25-4C2E-8794-891E988025E1}" type="presOf" srcId="{4378D13F-912E-44AC-844F-4F608C44FA8B}" destId="{8FD90DBC-9BF5-4101-8518-B8E3709AFA68}" srcOrd="0" destOrd="0" presId="urn:microsoft.com/office/officeart/2008/layout/CircularPictureCallout#1"/>
    <dgm:cxn modelId="{29B34BF4-0433-4463-A41F-EA2901AB0695}" type="presParOf" srcId="{8520C030-F463-4ECD-B4B1-6E14375C5A30}" destId="{89E2D1D3-10DC-46DA-BE80-9C57B3D06321}" srcOrd="0" destOrd="0" presId="urn:microsoft.com/office/officeart/2008/layout/CircularPictureCallout#1"/>
    <dgm:cxn modelId="{F16D27C2-E1BF-4710-9724-C030373893BE}" type="presParOf" srcId="{89E2D1D3-10DC-46DA-BE80-9C57B3D06321}" destId="{349F2CD0-891C-4ACC-BB4B-5FC61C92717A}" srcOrd="0" destOrd="0" presId="urn:microsoft.com/office/officeart/2008/layout/CircularPictureCallout#1"/>
    <dgm:cxn modelId="{518540EE-BF0E-4FCA-8A7D-F9A0CBC09AA8}" type="presParOf" srcId="{349F2CD0-891C-4ACC-BB4B-5FC61C92717A}" destId="{DED28A20-D764-436E-9F4E-AE19245F8CCF}" srcOrd="0" destOrd="0" presId="urn:microsoft.com/office/officeart/2008/layout/CircularPictureCallout#1"/>
    <dgm:cxn modelId="{C3FBA394-34F5-42B4-8E85-707E0729CE37}" type="presParOf" srcId="{89E2D1D3-10DC-46DA-BE80-9C57B3D06321}" destId="{5D70A69E-D6BF-4783-A38A-72615C614CCE}" srcOrd="1" destOrd="0" presId="urn:microsoft.com/office/officeart/2008/layout/CircularPictureCallout#1"/>
    <dgm:cxn modelId="{D3D08B19-0AE5-4A7B-B5FF-0D6AA261E6C8}" type="presParOf" srcId="{89E2D1D3-10DC-46DA-BE80-9C57B3D06321}" destId="{18171F5E-0600-49CD-9EAC-5F61508753EA}" srcOrd="2" destOrd="0" presId="urn:microsoft.com/office/officeart/2008/layout/CircularPictureCallout#1"/>
    <dgm:cxn modelId="{F1F444F4-387F-40CF-BDFA-6E72E88D1A1A}" type="presParOf" srcId="{18171F5E-0600-49CD-9EAC-5F61508753EA}" destId="{A232B583-AACA-40EA-92F7-33759CC21F09}" srcOrd="0" destOrd="0" presId="urn:microsoft.com/office/officeart/2008/layout/CircularPictureCallout#1"/>
    <dgm:cxn modelId="{A0114C9F-AC38-4ADA-8D38-FF004D8F22EF}" type="presParOf" srcId="{89E2D1D3-10DC-46DA-BE80-9C57B3D06321}" destId="{D20A2775-EA66-4181-96E0-A16C615E873D}" srcOrd="3" destOrd="0" presId="urn:microsoft.com/office/officeart/2008/layout/CircularPictureCallout#1"/>
    <dgm:cxn modelId="{22B1A6BA-1B85-4417-9FE3-131F36D14CA3}" type="presParOf" srcId="{89E2D1D3-10DC-46DA-BE80-9C57B3D06321}" destId="{E71FD6E9-1737-463E-878A-9BFAD7665AD0}" srcOrd="4" destOrd="0" presId="urn:microsoft.com/office/officeart/2008/layout/CircularPictureCallout#1"/>
    <dgm:cxn modelId="{D6A842AC-9602-4BCF-9667-CFEF2E869917}" type="presParOf" srcId="{E71FD6E9-1737-463E-878A-9BFAD7665AD0}" destId="{1B7BE2FC-83EA-4192-8CD7-2A51D94A90A8}" srcOrd="0" destOrd="0" presId="urn:microsoft.com/office/officeart/2008/layout/CircularPictureCallout#1"/>
    <dgm:cxn modelId="{764046A2-59F6-4E08-A676-211826E154D7}" type="presParOf" srcId="{89E2D1D3-10DC-46DA-BE80-9C57B3D06321}" destId="{C08BBB78-34EE-43A7-BFF5-8118A9B29AC3}" srcOrd="5" destOrd="0" presId="urn:microsoft.com/office/officeart/2008/layout/CircularPictureCallout#1"/>
    <dgm:cxn modelId="{302D27DF-6E5F-4F24-9100-DA679D783630}" type="presParOf" srcId="{C08BBB78-34EE-43A7-BFF5-8118A9B29AC3}" destId="{7E8FE95C-C457-4D4D-A0CA-539E941FB181}" srcOrd="0" destOrd="0" presId="urn:microsoft.com/office/officeart/2008/layout/CircularPictureCallout#1"/>
    <dgm:cxn modelId="{A11BFC31-6501-4EAD-AC1B-F0F919E544A2}" type="presParOf" srcId="{89E2D1D3-10DC-46DA-BE80-9C57B3D06321}" destId="{65DF58DD-1C53-45A2-9815-543B2770743B}" srcOrd="6" destOrd="0" presId="urn:microsoft.com/office/officeart/2008/layout/CircularPictureCallout#1"/>
    <dgm:cxn modelId="{066C87CA-EAEF-4ACB-8B24-DE39EDDEE2E6}" type="presParOf" srcId="{89E2D1D3-10DC-46DA-BE80-9C57B3D06321}" destId="{3F8C9883-7BBB-40CC-A79A-004639D41257}" srcOrd="7" destOrd="0" presId="urn:microsoft.com/office/officeart/2008/layout/CircularPictureCallout#1"/>
    <dgm:cxn modelId="{15739DC2-6EA5-49A2-A0A0-79148DA957DC}" type="presParOf" srcId="{3F8C9883-7BBB-40CC-A79A-004639D41257}" destId="{F3B5C80B-5D4E-4D09-8737-CE3798E7DD8D}" srcOrd="0" destOrd="0" presId="urn:microsoft.com/office/officeart/2008/layout/CircularPictureCallout#1"/>
    <dgm:cxn modelId="{0328C064-C2FB-4562-9736-48493FA57E14}" type="presParOf" srcId="{89E2D1D3-10DC-46DA-BE80-9C57B3D06321}" destId="{BD04BAE7-ECDD-4345-941B-6CB848E4F781}" srcOrd="8" destOrd="0" presId="urn:microsoft.com/office/officeart/2008/layout/CircularPictureCallout#1"/>
    <dgm:cxn modelId="{87FD1BC4-3F68-449D-A4C7-716E713F74D8}" type="presParOf" srcId="{BD04BAE7-ECDD-4345-941B-6CB848E4F781}" destId="{8FD90DBC-9BF5-4101-8518-B8E3709AFA68}" srcOrd="0" destOrd="0" presId="urn:microsoft.com/office/officeart/2008/layout/CircularPictureCallout#1"/>
    <dgm:cxn modelId="{30DA2C7C-7FCD-4885-993E-82CF1966E763}" type="presParOf" srcId="{89E2D1D3-10DC-46DA-BE80-9C57B3D06321}" destId="{482ED77B-90DB-4DA3-BFD0-CE5603C3F5FF}" srcOrd="9" destOrd="0" presId="urn:microsoft.com/office/officeart/2008/layout/CircularPictureCallout#1"/>
    <dgm:cxn modelId="{8F292E43-A167-40B0-8E56-A0E4E55FA7A8}" type="presParOf" srcId="{89E2D1D3-10DC-46DA-BE80-9C57B3D06321}" destId="{865E5199-E029-4B61-9825-5072F82FDDFB}" srcOrd="10" destOrd="0" presId="urn:microsoft.com/office/officeart/2008/layout/CircularPictureCallout#1"/>
    <dgm:cxn modelId="{66CCB49A-1A2F-4E5B-847A-2479903BCE34}" type="presParOf" srcId="{865E5199-E029-4B61-9825-5072F82FDDFB}" destId="{ABCE56AC-389C-49FD-83AF-04E6A85C43FB}" srcOrd="0" destOrd="0" presId="urn:microsoft.com/office/officeart/2008/layout/CircularPictureCallout#1"/>
    <dgm:cxn modelId="{F28D2D00-1AEA-4735-B7FA-F17D9C6495F2}" type="presParOf" srcId="{89E2D1D3-10DC-46DA-BE80-9C57B3D06321}" destId="{A08A3722-5754-4325-816D-D28AB94CE326}" srcOrd="11" destOrd="0" presId="urn:microsoft.com/office/officeart/2008/layout/CircularPictureCallout#1"/>
    <dgm:cxn modelId="{208CE6E5-53D9-46E0-B6B3-06FE4321CB97}" type="presParOf" srcId="{A08A3722-5754-4325-816D-D28AB94CE326}" destId="{235FDF31-A8BC-4CC7-8838-6E946877E8F3}" srcOrd="0" destOrd="0" presId="urn:microsoft.com/office/officeart/2008/layout/CircularPictureCallout#1"/>
    <dgm:cxn modelId="{C11315EA-E21D-4286-8986-F1746632A61E}" type="presParOf" srcId="{89E2D1D3-10DC-46DA-BE80-9C57B3D06321}" destId="{7529DC94-9053-4D11-9517-576259846795}" srcOrd="12" destOrd="0" presId="urn:microsoft.com/office/officeart/2008/layout/CircularPictureCallout#1"/>
    <dgm:cxn modelId="{71447DDB-AA73-4F19-973A-BA1F908F5032}" type="presParOf" srcId="{89E2D1D3-10DC-46DA-BE80-9C57B3D06321}" destId="{0D3B500C-81C4-485C-8E37-5C9D5311BC99}" srcOrd="13" destOrd="0" presId="urn:microsoft.com/office/officeart/2008/layout/CircularPictureCallout#1"/>
    <dgm:cxn modelId="{D505EFBF-A201-4107-BD08-176CD8FFC9E5}" type="presParOf" srcId="{0D3B500C-81C4-485C-8E37-5C9D5311BC99}" destId="{2AF4B3FB-72BD-4B5E-A3BF-882D3D72A7A9}" srcOrd="0" destOrd="0" presId="urn:microsoft.com/office/officeart/2008/layout/CircularPictureCallout#1"/>
    <dgm:cxn modelId="{F5246DE5-494C-204D-9B12-5E955901B687}" type="presParOf" srcId="{89E2D1D3-10DC-46DA-BE80-9C57B3D06321}" destId="{878712A0-2A3E-B341-AFA6-A64AF4C2AB87}" srcOrd="14" destOrd="0" presId="urn:microsoft.com/office/officeart/2008/layout/CircularPictureCallout#1"/>
    <dgm:cxn modelId="{3F3B9076-4060-D64A-B275-7C8662F119E3}" type="presParOf" srcId="{878712A0-2A3E-B341-AFA6-A64AF4C2AB87}" destId="{1CE80FB2-A9BD-304E-B26B-8B2C2486C210}" srcOrd="0" destOrd="0" presId="urn:microsoft.com/office/officeart/2008/layout/CircularPictureCallout#1"/>
    <dgm:cxn modelId="{2CB95A16-9EBE-4D4C-9B8B-FFDF0C58707A}" type="presParOf" srcId="{89E2D1D3-10DC-46DA-BE80-9C57B3D06321}" destId="{C1137142-E491-6147-A932-B3A7528D4094}" srcOrd="15" destOrd="0" presId="urn:microsoft.com/office/officeart/2008/layout/CircularPictureCallout#1"/>
    <dgm:cxn modelId="{6BEDB6ED-02E9-DA44-BBB5-0FD0EA330FBE}" type="presParOf" srcId="{89E2D1D3-10DC-46DA-BE80-9C57B3D06321}" destId="{2A25B118-A915-8440-AD8B-A42A61A9FEE7}" srcOrd="16" destOrd="0" presId="urn:microsoft.com/office/officeart/2008/layout/CircularPictureCallout#1"/>
    <dgm:cxn modelId="{74FF723D-F0B2-554A-AFBA-C3E103A45DE0}" type="presParOf" srcId="{2A25B118-A915-8440-AD8B-A42A61A9FEE7}" destId="{B4B9C225-17E5-6C43-8B65-A76615AF7D48}" srcOrd="0" destOrd="0" presId="urn:microsoft.com/office/officeart/2008/layout/CircularPictureCallout#1"/>
  </dgm:cxnLst>
  <dgm:bg/>
  <dgm:whole/>
  <dgm:extLst>
    <a:ext uri="http://schemas.microsoft.com/office/drawing/2008/diagram">
      <dsp:dataModelExt xmlns:dsp="http://schemas.microsoft.com/office/drawing/2008/diagram" relId="rId3"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771716300" name=""/>
      <dsp:cNvGrpSpPr/>
    </dsp:nvGrpSpPr>
    <dsp:grpSpPr bwMode="auto">
      <a:xfrm>
        <a:off x="0" y="0"/>
        <a:ext cx="9658084" cy="3842906"/>
        <a:chOff x="0" y="0"/>
        <a:chExt cx="9658084" cy="3842906"/>
      </a:xfrm>
    </dsp:grpSpPr>
    <dsp:sp modelId="{15BD9BEB-9734-4A3D-A9CD-C1C868FE56D4}">
      <dsp:nvSpPr>
        <dsp:cNvPr id="262055325" name=""/>
        <dsp:cNvSpPr/>
      </dsp:nvSpPr>
      <dsp:spPr bwMode="auto">
        <a:xfrm>
          <a:off x="-4344193" y="-666379"/>
          <a:ext cx="5175665" cy="5175665"/>
        </a:xfrm>
        <a:prstGeom prst="blockArc">
          <a:avLst>
            <a:gd name="adj1" fmla="val 18900000"/>
            <a:gd name="adj2" fmla="val 2700000"/>
            <a:gd name="adj3" fmla="val 417"/>
          </a:avLst>
        </a:prstGeom>
        <a:noFill/>
        <a:ln w="12700" cap="flat" cmpd="sng" algn="ctr">
          <a:solidFill>
            <a:schemeClr val="accent3">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txBody>
        <a:bodyPr/>
        <a:p>
          <a:pPr>
            <a:lnSpc>
              <a:spcPct val="90000"/>
            </a:lnSpc>
            <a:defRPr/>
          </a:pPr>
          <a:endParaRPr lang="fr-FR"/>
        </a:p>
      </dsp:txBody>
    </dsp:sp>
    <dsp:sp modelId="{E64AD9C2-082C-48A1-AFA3-049861E7C8E0}">
      <dsp:nvSpPr>
        <dsp:cNvPr id="708146026" name=""/>
        <dsp:cNvSpPr/>
      </dsp:nvSpPr>
      <dsp:spPr bwMode="auto">
        <a:xfrm>
          <a:off x="364107" y="133350"/>
          <a:ext cx="9242281" cy="6940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81410" tIns="35560" rIns="35560" bIns="35560" numCol="1" spcCol="1270" anchor="ctr" anchorCtr="0">
          <a:noAutofit/>
        </a:bodyPr>
        <a:lstStyle/>
        <a:p>
          <a:pPr marL="0" lvl="0" indent="0" algn="l" defTabSz="622300">
            <a:lnSpc>
              <a:spcPct val="90000"/>
            </a:lnSpc>
            <a:spcBef>
              <a:spcPts val="0"/>
            </a:spcBef>
            <a:spcAft>
              <a:spcPts val="0"/>
            </a:spcAft>
            <a:buNone/>
            <a:defRPr/>
          </a:pPr>
          <a:r>
            <a:rPr lang="en-GB" sz="1400" b="1">
              <a:latin typeface="Calibri"/>
              <a:ea typeface="Calibri"/>
              <a:cs typeface="Arial"/>
            </a:rPr>
            <a:t>Theories, tools, practices, methods </a:t>
          </a:r>
          <a:endParaRPr/>
        </a:p>
        <a:p>
          <a:pPr marL="0" lvl="0" indent="0" algn="l" defTabSz="622300">
            <a:lnSpc>
              <a:spcPct val="90000"/>
            </a:lnSpc>
            <a:spcBef>
              <a:spcPts val="0"/>
            </a:spcBef>
            <a:spcAft>
              <a:spcPts val="0"/>
            </a:spcAft>
            <a:buNone/>
            <a:defRPr/>
          </a:pPr>
          <a:r>
            <a:rPr lang="en-GB" sz="1400">
              <a:latin typeface="Calibri"/>
              <a:ea typeface="Calibri"/>
              <a:cs typeface="Arial"/>
            </a:rPr>
            <a:t>to study, design, assess, and implement innovations to support the transition to healthy and sustainable agrifood systems</a:t>
          </a:r>
          <a:endParaRPr/>
        </a:p>
      </dsp:txBody>
      <dsp:txXfrm>
        <a:off x="364107" y="133350"/>
        <a:ext cx="9242281" cy="694025"/>
      </dsp:txXfrm>
    </dsp:sp>
    <dsp:sp modelId="{9227C1D2-4EE9-44F7-9C39-A5E180D4564E}">
      <dsp:nvSpPr>
        <dsp:cNvPr id="1766146925" name=""/>
        <dsp:cNvSpPr/>
      </dsp:nvSpPr>
      <dsp:spPr bwMode="auto">
        <a:xfrm>
          <a:off x="63783" y="180040"/>
          <a:ext cx="600646" cy="600646"/>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sp>
    <dsp:sp modelId="{83855C2E-AB4A-4EAA-85BF-6CF3EC7BE9A5}">
      <dsp:nvSpPr>
        <dsp:cNvPr id="2128624100" name=""/>
        <dsp:cNvSpPr/>
      </dsp:nvSpPr>
      <dsp:spPr bwMode="auto">
        <a:xfrm>
          <a:off x="708432" y="960649"/>
          <a:ext cx="8897957" cy="480516"/>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81410" tIns="35560" rIns="35560" bIns="35560" numCol="1" spcCol="1270" anchor="ctr" anchorCtr="0">
          <a:noAutofit/>
        </a:bodyPr>
        <a:lstStyle/>
        <a:p>
          <a:pPr marL="0" lvl="0" indent="0" algn="l" defTabSz="622300">
            <a:lnSpc>
              <a:spcPct val="90000"/>
            </a:lnSpc>
            <a:spcBef>
              <a:spcPts val="0"/>
            </a:spcBef>
            <a:spcAft>
              <a:spcPts val="0"/>
            </a:spcAft>
            <a:buNone/>
            <a:defRPr/>
          </a:pPr>
          <a:r>
            <a:rPr lang="en-GB" sz="1400">
              <a:latin typeface="Calibri"/>
              <a:ea typeface="Calibri"/>
              <a:cs typeface="Arial"/>
            </a:rPr>
            <a:t>Promote a </a:t>
          </a:r>
          <a:r>
            <a:rPr lang="en-GB" sz="1400" b="1">
              <a:latin typeface="Calibri"/>
              <a:ea typeface="Calibri"/>
              <a:cs typeface="Arial"/>
            </a:rPr>
            <a:t>systems approach</a:t>
          </a:r>
          <a:endParaRPr lang="en-GB" sz="1400">
            <a:latin typeface="Calibri"/>
            <a:ea typeface="Calibri"/>
            <a:cs typeface="Arial"/>
          </a:endParaRPr>
        </a:p>
      </dsp:txBody>
      <dsp:txXfrm>
        <a:off x="708432" y="960649"/>
        <a:ext cx="8897957" cy="480516"/>
      </dsp:txXfrm>
    </dsp:sp>
    <dsp:sp modelId="{A54DCD54-C634-404E-80A7-5D456D138BE5}">
      <dsp:nvSpPr>
        <dsp:cNvPr id="1513667044" name=""/>
        <dsp:cNvSpPr/>
      </dsp:nvSpPr>
      <dsp:spPr bwMode="auto">
        <a:xfrm>
          <a:off x="408109" y="900585"/>
          <a:ext cx="600646" cy="600646"/>
        </a:xfrm>
        <a:prstGeom prst="ellipse">
          <a:avLst/>
        </a:prstGeom>
        <a:solidFill>
          <a:schemeClr val="lt1">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rgbClr val="000000"/>
        </a:lnRef>
        <a:fillRef idx="1">
          <a:srgbClr val="000000"/>
        </a:fillRef>
        <a:effectRef idx="0">
          <a:srgbClr val="000000"/>
        </a:effectRef>
        <a:fontRef idx="minor"/>
      </dsp:style>
    </dsp:sp>
    <dsp:sp modelId="{06EF7102-CB96-4C57-B431-348983C00E10}">
      <dsp:nvSpPr>
        <dsp:cNvPr id="1984557266" name=""/>
        <dsp:cNvSpPr/>
      </dsp:nvSpPr>
      <dsp:spPr bwMode="auto">
        <a:xfrm>
          <a:off x="814112" y="1600200"/>
          <a:ext cx="8792277" cy="64250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81410" tIns="35560" rIns="35560" bIns="35560" numCol="1" spcCol="1270" anchor="ctr" anchorCtr="0">
          <a:noAutofit/>
        </a:bodyPr>
        <a:lstStyle/>
        <a:p>
          <a:pPr marL="0" lvl="0" indent="0" algn="l" defTabSz="622300">
            <a:lnSpc>
              <a:spcPct val="90000"/>
            </a:lnSpc>
            <a:spcBef>
              <a:spcPts val="0"/>
            </a:spcBef>
            <a:spcAft>
              <a:spcPts val="0"/>
            </a:spcAft>
            <a:buNone/>
            <a:defRPr/>
          </a:pPr>
          <a:r>
            <a:rPr lang="en-GB" sz="1400" b="1">
              <a:latin typeface="Calibri"/>
              <a:ea typeface="Calibri"/>
              <a:cs typeface="Arial"/>
            </a:rPr>
            <a:t>Different scales </a:t>
          </a:r>
          <a:r>
            <a:rPr lang="en-GB" sz="1400">
              <a:latin typeface="Calibri"/>
              <a:ea typeface="Calibri"/>
              <a:cs typeface="Arial"/>
            </a:rPr>
            <a:t>of study</a:t>
          </a:r>
          <a:endParaRPr/>
        </a:p>
        <a:p>
          <a:pPr marL="0" lvl="0" indent="0" algn="l" defTabSz="622300">
            <a:lnSpc>
              <a:spcPct val="90000"/>
            </a:lnSpc>
            <a:spcBef>
              <a:spcPts val="0"/>
            </a:spcBef>
            <a:spcAft>
              <a:spcPts val="0"/>
            </a:spcAft>
            <a:buNone/>
            <a:defRPr/>
          </a:pPr>
          <a:r>
            <a:rPr lang="fr-FR" sz="1400"/>
            <a:t>Plot → Farm → Landscape → Territory → Value Chain → Region → Country</a:t>
          </a:r>
          <a:endParaRPr lang="en-GB" sz="1400">
            <a:latin typeface="Calibri"/>
            <a:ea typeface="Calibri"/>
            <a:cs typeface="Arial"/>
          </a:endParaRPr>
        </a:p>
      </dsp:txBody>
      <dsp:txXfrm>
        <a:off x="814112" y="1600200"/>
        <a:ext cx="8792277" cy="642504"/>
      </dsp:txXfrm>
    </dsp:sp>
    <dsp:sp modelId="{C110FD77-FCB3-4095-986D-0F6123EE0252}">
      <dsp:nvSpPr>
        <dsp:cNvPr id="1324811679" name=""/>
        <dsp:cNvSpPr/>
      </dsp:nvSpPr>
      <dsp:spPr bwMode="auto">
        <a:xfrm>
          <a:off x="513788" y="1621129"/>
          <a:ext cx="600646" cy="600646"/>
        </a:xfrm>
        <a:prstGeom prst="ellipse">
          <a:avLst/>
        </a:prstGeom>
        <a:solidFill>
          <a:schemeClr val="lt1">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rgbClr val="000000"/>
        </a:lnRef>
        <a:fillRef idx="1">
          <a:srgbClr val="000000"/>
        </a:fillRef>
        <a:effectRef idx="0">
          <a:srgbClr val="000000"/>
        </a:effectRef>
        <a:fontRef idx="minor"/>
      </dsp:style>
    </dsp:sp>
    <dsp:sp modelId="{DF20513C-6CB9-4A7E-9B59-85F919944CEC}">
      <dsp:nvSpPr>
        <dsp:cNvPr id="737411466" name=""/>
        <dsp:cNvSpPr/>
      </dsp:nvSpPr>
      <dsp:spPr bwMode="auto">
        <a:xfrm>
          <a:off x="708432" y="2401738"/>
          <a:ext cx="8897957" cy="480516"/>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81410" tIns="35560" rIns="35560" bIns="35560" numCol="1" spcCol="1270" anchor="ctr" anchorCtr="0">
          <a:noAutofit/>
        </a:bodyPr>
        <a:lstStyle/>
        <a:p>
          <a:pPr marL="0" lvl="0" indent="0" algn="l" defTabSz="622300">
            <a:lnSpc>
              <a:spcPct val="90000"/>
            </a:lnSpc>
            <a:spcBef>
              <a:spcPts val="0"/>
            </a:spcBef>
            <a:spcAft>
              <a:spcPts val="0"/>
            </a:spcAft>
            <a:buNone/>
            <a:defRPr/>
          </a:pPr>
          <a:r>
            <a:rPr lang="en-GB" sz="1400">
              <a:latin typeface="Calibri"/>
              <a:ea typeface="Calibri"/>
              <a:cs typeface="Arial"/>
            </a:rPr>
            <a:t>Change required in </a:t>
          </a:r>
          <a:r>
            <a:rPr lang="en-GB" sz="1400" b="1">
              <a:latin typeface="Calibri"/>
              <a:ea typeface="Calibri"/>
              <a:cs typeface="Arial"/>
            </a:rPr>
            <a:t>agricultural systems of the North and South</a:t>
          </a:r>
          <a:endParaRPr lang="en-GB" sz="1400">
            <a:latin typeface="Calibri"/>
            <a:ea typeface="Calibri"/>
            <a:cs typeface="Arial"/>
          </a:endParaRPr>
        </a:p>
      </dsp:txBody>
      <dsp:txXfrm>
        <a:off x="708432" y="2401738"/>
        <a:ext cx="8897957" cy="480516"/>
      </dsp:txXfrm>
    </dsp:sp>
    <dsp:sp modelId="{446EDCA4-9730-4583-9C76-531F099C4D14}">
      <dsp:nvSpPr>
        <dsp:cNvPr id="1295313656" name=""/>
        <dsp:cNvSpPr/>
      </dsp:nvSpPr>
      <dsp:spPr bwMode="auto">
        <a:xfrm>
          <a:off x="408109" y="2341674"/>
          <a:ext cx="600646" cy="600646"/>
        </a:xfrm>
        <a:prstGeom prst="ellipse">
          <a:avLst/>
        </a:prstGeom>
        <a:solidFill>
          <a:schemeClr val="lt1">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rgbClr val="000000"/>
        </a:lnRef>
        <a:fillRef idx="1">
          <a:srgbClr val="000000"/>
        </a:fillRef>
        <a:effectRef idx="0">
          <a:srgbClr val="000000"/>
        </a:effectRef>
        <a:fontRef idx="minor"/>
      </dsp:style>
    </dsp:sp>
    <dsp:sp modelId="{CB53C4FB-06D2-44F2-85D2-A31270C0FF54}">
      <dsp:nvSpPr>
        <dsp:cNvPr id="1395522501" name=""/>
        <dsp:cNvSpPr/>
      </dsp:nvSpPr>
      <dsp:spPr bwMode="auto">
        <a:xfrm>
          <a:off x="364107" y="3122284"/>
          <a:ext cx="9242281" cy="48051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381410" tIns="35560" rIns="35560" bIns="35560" numCol="1" spcCol="1270" anchor="ctr" anchorCtr="0">
          <a:noAutofit/>
        </a:bodyPr>
        <a:lstStyle/>
        <a:p>
          <a:pPr marL="0" lvl="0" indent="0" algn="l" defTabSz="622300">
            <a:lnSpc>
              <a:spcPct val="90000"/>
            </a:lnSpc>
            <a:spcBef>
              <a:spcPts val="0"/>
            </a:spcBef>
            <a:spcAft>
              <a:spcPts val="0"/>
            </a:spcAft>
            <a:buNone/>
            <a:defRPr/>
          </a:pPr>
          <a:r>
            <a:rPr lang="en-US" sz="1400"/>
            <a:t>Linking </a:t>
          </a:r>
          <a:r>
            <a:rPr lang="en-US" sz="1400" b="1"/>
            <a:t>agri-food system </a:t>
          </a:r>
          <a:r>
            <a:rPr lang="en-US" sz="1400"/>
            <a:t>activities to design </a:t>
          </a:r>
          <a:r>
            <a:rPr lang="en-GB" sz="1400">
              <a:latin typeface="Calibri"/>
              <a:ea typeface="Calibri"/>
              <a:cs typeface="Arial"/>
            </a:rPr>
            <a:t>combinations of</a:t>
          </a:r>
          <a:r>
            <a:rPr lang="en-US" sz="1400"/>
            <a:t> innovations for transformative change.</a:t>
          </a:r>
          <a:endParaRPr lang="fr-FR" sz="1400">
            <a:latin typeface="Times New Roman"/>
            <a:ea typeface="Calibri"/>
          </a:endParaRPr>
        </a:p>
      </dsp:txBody>
      <dsp:txXfrm>
        <a:off x="364107" y="3122284"/>
        <a:ext cx="9242281" cy="480516"/>
      </dsp:txXfrm>
    </dsp:sp>
    <dsp:sp modelId="{5A3367A2-807E-4537-BA63-4FAE0502066B}">
      <dsp:nvSpPr>
        <dsp:cNvPr id="829673102" name=""/>
        <dsp:cNvSpPr/>
      </dsp:nvSpPr>
      <dsp:spPr bwMode="auto">
        <a:xfrm>
          <a:off x="63783" y="3062219"/>
          <a:ext cx="600646" cy="600646"/>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rgbClr val="000000"/>
        </a:lnRef>
        <a:fillRef idx="1">
          <a:srgbClr val="000000"/>
        </a:fillRef>
        <a:effectRef idx="0">
          <a:srgbClr val="000000"/>
        </a:effectRef>
        <a:fontRef idx="minor"/>
      </dsp:style>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345048508" name=""/>
      <dsp:cNvGrpSpPr/>
    </dsp:nvGrpSpPr>
    <dsp:grpSpPr bwMode="auto">
      <a:xfrm>
        <a:off x="0" y="0"/>
        <a:ext cx="5522191" cy="3602951"/>
        <a:chOff x="0" y="0"/>
        <a:chExt cx="5522191" cy="3602951"/>
      </a:xfrm>
    </dsp:grpSpPr>
    <dsp:sp modelId="{C1137142-E491-6147-A932-B3A7528D4094}">
      <dsp:nvSpPr>
        <dsp:cNvPr id="596402814" name=""/>
        <dsp:cNvSpPr/>
      </dsp:nvSpPr>
      <dsp:spPr bwMode="auto">
        <a:xfrm>
          <a:off x="1380547" y="2933524"/>
          <a:ext cx="279919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7529DC94-9053-4D11-9517-576259846795}">
      <dsp:nvSpPr>
        <dsp:cNvPr id="1078787290" name=""/>
        <dsp:cNvSpPr/>
      </dsp:nvSpPr>
      <dsp:spPr bwMode="auto">
        <a:xfrm>
          <a:off x="1380547" y="2461377"/>
          <a:ext cx="23654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482ED77B-90DB-4DA3-BFD0-CE5603C3F5FF}">
      <dsp:nvSpPr>
        <dsp:cNvPr id="1455423478" name=""/>
        <dsp:cNvSpPr/>
      </dsp:nvSpPr>
      <dsp:spPr bwMode="auto">
        <a:xfrm>
          <a:off x="1380547" y="1801475"/>
          <a:ext cx="2208876"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65DF58DD-1C53-45A2-9815-543B2770743B}">
      <dsp:nvSpPr>
        <dsp:cNvPr id="1630179992" name=""/>
        <dsp:cNvSpPr/>
      </dsp:nvSpPr>
      <dsp:spPr bwMode="auto">
        <a:xfrm>
          <a:off x="1380547" y="1141573"/>
          <a:ext cx="23654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D20A2775-EA66-4181-96E0-A16C615E873D}">
      <dsp:nvSpPr>
        <dsp:cNvPr id="1908499308" name=""/>
        <dsp:cNvSpPr/>
      </dsp:nvSpPr>
      <dsp:spPr bwMode="auto">
        <a:xfrm>
          <a:off x="1380547" y="669426"/>
          <a:ext cx="2799198"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rgbClr val="000000"/>
        </a:lnRef>
        <a:fillRef idx="0">
          <a:srgbClr val="000000"/>
        </a:fillRef>
        <a:effectRef idx="0">
          <a:srgbClr val="000000"/>
        </a:effectRef>
        <a:fontRef idx="minor"/>
      </dsp:style>
    </dsp:sp>
    <dsp:sp modelId="{DED28A20-D764-436E-9F4E-AE19245F8CCF}">
      <dsp:nvSpPr>
        <dsp:cNvPr id="95525301" name=""/>
        <dsp:cNvSpPr/>
      </dsp:nvSpPr>
      <dsp:spPr bwMode="auto">
        <a:xfrm>
          <a:off x="0" y="420927"/>
          <a:ext cx="2761095" cy="276109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5D70A69E-D6BF-4783-A38A-72615C614CCE}">
      <dsp:nvSpPr>
        <dsp:cNvPr id="1122109488" name=""/>
        <dsp:cNvSpPr/>
      </dsp:nvSpPr>
      <dsp:spPr bwMode="auto">
        <a:xfrm>
          <a:off x="496997" y="1887069"/>
          <a:ext cx="1767101" cy="911161"/>
        </a:xfrm>
        <a:prstGeom prst="rect">
          <a:avLst/>
        </a:prstGeom>
        <a:noFill/>
        <a:ln w="12700" cap="flat" cmpd="sng" algn="ctr">
          <a:noFill/>
          <a:prstDash val="solid"/>
          <a:miter lim="800000"/>
        </a:ln>
        <a:effectLst/>
      </dsp:spPr>
      <dsp:style>
        <a:lnRef idx="2">
          <a:srgbClr val="000000"/>
        </a:lnRef>
        <a:fillRef idx="1">
          <a:srgbClr val="000000"/>
        </a:fillRef>
        <a:effectRef idx="0">
          <a:srgbClr val="000000"/>
        </a:effectRef>
        <a:fontRef idx="minor">
          <a:schemeClr val="lt1"/>
        </a:fontRef>
      </dsp:style>
      <dsp:txBody>
        <a:bodyPr spcFirstLastPara="0" vert="horz" wrap="square" lIns="0" tIns="0" rIns="0" bIns="0" numCol="1" spcCol="1270" anchor="b" anchorCtr="0">
          <a:noAutofit/>
        </a:bodyPr>
        <a:lstStyle/>
        <a:p>
          <a:pPr marL="0" lvl="0" indent="0" algn="ctr" defTabSz="844550">
            <a:lnSpc>
              <a:spcPct val="90000"/>
            </a:lnSpc>
            <a:spcBef>
              <a:spcPts val="0"/>
            </a:spcBef>
            <a:spcAft>
              <a:spcPts val="0"/>
            </a:spcAft>
            <a:buNone/>
            <a:defRPr/>
          </a:pPr>
          <a:r>
            <a:rPr lang="en-GB" sz="1900">
              <a:solidFill>
                <a:schemeClr val="tx1"/>
              </a:solidFill>
              <a:latin typeface="Calibri"/>
              <a:ea typeface="Calibri"/>
              <a:cs typeface="Arial"/>
            </a:rPr>
            <a:t>Agronomists</a:t>
          </a:r>
          <a:endParaRPr sz="1900"/>
        </a:p>
        <a:p>
          <a:pPr marL="0" lvl="0" indent="0" algn="ctr" defTabSz="844550">
            <a:lnSpc>
              <a:spcPct val="90000"/>
            </a:lnSpc>
            <a:spcBef>
              <a:spcPts val="0"/>
            </a:spcBef>
            <a:spcAft>
              <a:spcPts val="0"/>
            </a:spcAft>
            <a:buNone/>
            <a:defRPr/>
          </a:pPr>
          <a:r>
            <a:rPr lang="en-GB" sz="1900">
              <a:solidFill>
                <a:schemeClr val="tx1"/>
              </a:solidFill>
              <a:latin typeface="Calibri"/>
              <a:ea typeface="Calibri"/>
              <a:cs typeface="Arial"/>
            </a:rPr>
            <a:t>(crop &amp; animal science)</a:t>
          </a:r>
          <a:endParaRPr lang="fr-FR" sz="1900">
            <a:solidFill>
              <a:schemeClr val="tx1"/>
            </a:solidFill>
          </a:endParaRPr>
        </a:p>
      </dsp:txBody>
      <dsp:txXfrm>
        <a:off x="496997" y="1887069"/>
        <a:ext cx="1767101" cy="911161"/>
      </dsp:txXfrm>
    </dsp:sp>
    <dsp:sp modelId="{A232B583-AACA-40EA-92F7-33759CC21F09}">
      <dsp:nvSpPr>
        <dsp:cNvPr id="1026113180" name=""/>
        <dsp:cNvSpPr/>
      </dsp:nvSpPr>
      <dsp:spPr bwMode="auto">
        <a:xfrm>
          <a:off x="3931247" y="420927"/>
          <a:ext cx="496997" cy="496997"/>
        </a:xfrm>
        <a:prstGeom prst="ellipse">
          <a:avLst/>
        </a:prstGeom>
        <a:solidFill>
          <a:schemeClr val="accent1">
            <a:tint val="50000"/>
            <a:hueOff val="-2543813"/>
            <a:satOff val="6815"/>
            <a:lumOff val="2475"/>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1B7BE2FC-83EA-4192-8CD7-2A51D94A90A8}">
      <dsp:nvSpPr>
        <dsp:cNvPr id="1956710477" name=""/>
        <dsp:cNvSpPr/>
      </dsp:nvSpPr>
      <dsp:spPr bwMode="auto">
        <a:xfrm>
          <a:off x="4428244" y="420927"/>
          <a:ext cx="1093946" cy="49699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ts val="0"/>
            </a:spcBef>
            <a:spcAft>
              <a:spcPts val="0"/>
            </a:spcAft>
            <a:buNone/>
            <a:defRPr/>
          </a:pPr>
          <a:r>
            <a:rPr lang="en-GB" sz="1600">
              <a:latin typeface="Calibri"/>
              <a:ea typeface="Calibri"/>
              <a:cs typeface="Arial"/>
            </a:rPr>
            <a:t>ergonomics</a:t>
          </a:r>
          <a:endParaRPr lang="fr-FR" sz="1600"/>
        </a:p>
      </dsp:txBody>
      <dsp:txXfrm>
        <a:off x="4428244" y="420927"/>
        <a:ext cx="1093946" cy="496997"/>
      </dsp:txXfrm>
    </dsp:sp>
    <dsp:sp modelId="{7E8FE95C-C457-4D4D-A0CA-539E941FB181}">
      <dsp:nvSpPr>
        <dsp:cNvPr id="700348681" name=""/>
        <dsp:cNvSpPr/>
      </dsp:nvSpPr>
      <dsp:spPr bwMode="auto">
        <a:xfrm>
          <a:off x="3497479" y="893075"/>
          <a:ext cx="496997" cy="496997"/>
        </a:xfrm>
        <a:prstGeom prst="ellipse">
          <a:avLst/>
        </a:prstGeom>
        <a:solidFill>
          <a:schemeClr val="accent1">
            <a:tint val="50000"/>
            <a:hueOff val="-5087626"/>
            <a:satOff val="13630"/>
            <a:lumOff val="4950"/>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F3B5C80B-5D4E-4D09-8737-CE3798E7DD8D}">
      <dsp:nvSpPr>
        <dsp:cNvPr id="1002864436" name=""/>
        <dsp:cNvSpPr/>
      </dsp:nvSpPr>
      <dsp:spPr bwMode="auto">
        <a:xfrm>
          <a:off x="3994476" y="893075"/>
          <a:ext cx="1226945" cy="49699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ts val="0"/>
            </a:spcBef>
            <a:spcAft>
              <a:spcPts val="0"/>
            </a:spcAft>
            <a:buNone/>
            <a:defRPr/>
          </a:pPr>
          <a:r>
            <a:rPr lang="en-GB" sz="1600">
              <a:latin typeface="Calibri"/>
              <a:ea typeface="Calibri"/>
              <a:cs typeface="Arial"/>
            </a:rPr>
            <a:t>management</a:t>
          </a:r>
          <a:endParaRPr lang="fr-FR" sz="1600"/>
        </a:p>
      </dsp:txBody>
      <dsp:txXfrm>
        <a:off x="3994476" y="893075"/>
        <a:ext cx="1226945" cy="496997"/>
      </dsp:txXfrm>
    </dsp:sp>
    <dsp:sp modelId="{8FD90DBC-9BF5-4101-8518-B8E3709AFA68}">
      <dsp:nvSpPr>
        <dsp:cNvPr id="1045603537" name=""/>
        <dsp:cNvSpPr/>
      </dsp:nvSpPr>
      <dsp:spPr bwMode="auto">
        <a:xfrm>
          <a:off x="3340925" y="1552976"/>
          <a:ext cx="496997" cy="496997"/>
        </a:xfrm>
        <a:prstGeom prst="ellipse">
          <a:avLst/>
        </a:prstGeom>
        <a:solidFill>
          <a:schemeClr val="accent1">
            <a:tint val="50000"/>
            <a:hueOff val="-7631439"/>
            <a:satOff val="20445"/>
            <a:lumOff val="7426"/>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ABCE56AC-389C-49FD-83AF-04E6A85C43FB}">
      <dsp:nvSpPr>
        <dsp:cNvPr id="1571540135" name=""/>
        <dsp:cNvSpPr/>
      </dsp:nvSpPr>
      <dsp:spPr bwMode="auto">
        <a:xfrm>
          <a:off x="3837922" y="1552976"/>
          <a:ext cx="926347" cy="49699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ts val="0"/>
            </a:spcBef>
            <a:spcAft>
              <a:spcPts val="0"/>
            </a:spcAft>
            <a:buNone/>
            <a:defRPr/>
          </a:pPr>
          <a:r>
            <a:rPr lang="en-GB" sz="1600">
              <a:latin typeface="Calibri"/>
              <a:ea typeface="Calibri"/>
              <a:cs typeface="Arial"/>
            </a:rPr>
            <a:t>sociology</a:t>
          </a:r>
          <a:endParaRPr lang="fr-FR" sz="1600"/>
        </a:p>
      </dsp:txBody>
      <dsp:txXfrm>
        <a:off x="3837922" y="1552976"/>
        <a:ext cx="926347" cy="496997"/>
      </dsp:txXfrm>
    </dsp:sp>
    <dsp:sp modelId="{235FDF31-A8BC-4CC7-8838-6E946877E8F3}">
      <dsp:nvSpPr>
        <dsp:cNvPr id="1862569017" name=""/>
        <dsp:cNvSpPr/>
      </dsp:nvSpPr>
      <dsp:spPr bwMode="auto">
        <a:xfrm>
          <a:off x="3497479" y="2212878"/>
          <a:ext cx="496997" cy="496997"/>
        </a:xfrm>
        <a:prstGeom prst="ellipse">
          <a:avLst/>
        </a:prstGeom>
        <a:solidFill>
          <a:schemeClr val="accent1">
            <a:tint val="50000"/>
            <a:hueOff val="-10175251"/>
            <a:satOff val="27260"/>
            <a:lumOff val="9901"/>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2AF4B3FB-72BD-4B5E-A3BF-882D3D72A7A9}">
      <dsp:nvSpPr>
        <dsp:cNvPr id="1613205927" name=""/>
        <dsp:cNvSpPr/>
      </dsp:nvSpPr>
      <dsp:spPr bwMode="auto">
        <a:xfrm>
          <a:off x="3994476" y="2212878"/>
          <a:ext cx="754308" cy="49699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ts val="0"/>
            </a:spcBef>
            <a:spcAft>
              <a:spcPts val="0"/>
            </a:spcAft>
            <a:buNone/>
            <a:defRPr/>
          </a:pPr>
          <a:r>
            <a:rPr lang="en-GB" sz="1600">
              <a:latin typeface="Calibri"/>
              <a:ea typeface="Calibri"/>
              <a:cs typeface="Arial"/>
            </a:rPr>
            <a:t>food science</a:t>
          </a:r>
          <a:endParaRPr lang="fr-FR" sz="1600"/>
        </a:p>
      </dsp:txBody>
      <dsp:txXfrm>
        <a:off x="3994476" y="2212878"/>
        <a:ext cx="754308" cy="496997"/>
      </dsp:txXfrm>
    </dsp:sp>
    <dsp:sp modelId="{1CE80FB2-A9BD-304E-B26B-8B2C2486C210}">
      <dsp:nvSpPr>
        <dsp:cNvPr id="1303254257" name=""/>
        <dsp:cNvSpPr/>
      </dsp:nvSpPr>
      <dsp:spPr bwMode="auto">
        <a:xfrm>
          <a:off x="3931247" y="2685026"/>
          <a:ext cx="496997" cy="496997"/>
        </a:xfrm>
        <a:prstGeom prst="ellipse">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dsp:style>
      <dsp:txBody>
        <a:bodyPr/>
        <a:p>
          <a:pPr>
            <a:lnSpc>
              <a:spcPct val="90000"/>
            </a:lnSpc>
            <a:defRPr/>
          </a:pPr>
          <a:endParaRPr lang="fr-FR"/>
        </a:p>
      </dsp:txBody>
    </dsp:sp>
    <dsp:sp modelId="{B4B9C225-17E5-6C43-8B65-A76615AF7D48}">
      <dsp:nvSpPr>
        <dsp:cNvPr id="1410540537" name=""/>
        <dsp:cNvSpPr/>
      </dsp:nvSpPr>
      <dsp:spPr bwMode="auto">
        <a:xfrm>
          <a:off x="4428244" y="2685026"/>
          <a:ext cx="1032411" cy="49699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0960" tIns="0" rIns="60960" bIns="0" numCol="1" spcCol="1270" anchor="ctr" anchorCtr="0">
          <a:noAutofit/>
        </a:bodyPr>
        <a:lstStyle/>
        <a:p>
          <a:pPr marL="0" lvl="0" indent="0" algn="l" defTabSz="711200">
            <a:lnSpc>
              <a:spcPct val="90000"/>
            </a:lnSpc>
            <a:spcBef>
              <a:spcPts val="0"/>
            </a:spcBef>
            <a:spcAft>
              <a:spcPts val="0"/>
            </a:spcAft>
            <a:buNone/>
            <a:defRPr/>
          </a:pPr>
          <a:r>
            <a:rPr lang="fr-FR" sz="1600"/>
            <a:t>economics</a:t>
          </a:r>
          <a:endParaRPr/>
        </a:p>
      </dsp:txBody>
      <dsp:txXfrm>
        <a:off x="4428244" y="2685026"/>
        <a:ext cx="1032411" cy="496997"/>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8/layout/VerticalCurvedList#1">
  <dgm:title val=""/>
  <dgm:desc val=""/>
  <dgm:catLst>
    <dgm:cat type="list" pri="20000"/>
  </dgm:catLst>
  <dgm:sampData>
    <dgm:dataModel>
      <dgm:ptLst>
        <dgm:pt modelId="0" type="doc"/>
        <dgm:pt modelId="1" type="node">
          <dgm:prSet phldr="1"/>
        </dgm:pt>
        <dgm:pt modelId="2" type="node">
          <dgm:prSet phldr="1"/>
        </dgm:pt>
        <dgm:pt modelId="3" type="node">
          <dgm:prSet phldr="1"/>
        </dgm:pt>
      </dgm:ptLst>
      <dgm:cxnLst>
        <dgm:cxn modelId="4" type="parOf" srcId="0" destId="1" srcOrd="0" destOrd="0"/>
        <dgm:cxn modelId="5" type="parOf" srcId="0" destId="2" srcOrd="1" destOrd="0"/>
        <dgm:cxn modelId="6" type="parOf" srcId="0" destId="3" srcOrd="2" destOrd="0"/>
      </dgm:cxnLst>
      <dgm:bg/>
      <dgm:whole/>
    </dgm:dataModel>
  </dgm:sampData>
  <dgm:styleData>
    <dgm:dataModel>
      <dgm:ptLst>
        <dgm:pt modelId="0" type="doc"/>
        <dgm:pt modelId="1" type="node">
          <dgm:prSet phldr="1"/>
        </dgm:pt>
        <dgm:pt modelId="2" type="node">
          <dgm:prSet phldr="1"/>
        </dgm:pt>
      </dgm:ptLst>
      <dgm:cxnLst>
        <dgm:cxn modelId="3" type="parOf" srcId="0" destId="1" srcOrd="0" destOrd="0"/>
        <dgm:cxn modelId="4" type="parOf" srcId="0" destId="2" srcOrd="1" destOrd="0"/>
      </dgm:cxnLst>
      <dgm:bg/>
      <dgm:whole/>
    </dgm:dataModel>
  </dgm:styleData>
  <dgm:clr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alg type="composite"/>
    <dgm:shape rot="0.000000" type="none" r:blip="" blipPhldr="0" lkTxEntry="0" zOrderOff="0" hideGeom="0">
      <dgm:adjLst/>
    </dgm:shape>
    <dgm:constrLst>
      <dgm:constr type="w" for="ch" ptType="all" refPtType="all" refType="h" refFor="ch" op="gte" fact="0.800000" val="0"/>
    </dgm:constrLst>
    <dgm:varLst>
      <dgm:chMax val="7"/>
      <dgm:chPref val="7"/>
      <dgm:dir val="norm"/>
    </dgm:varLst>
    <dgm:layoutNode name="Name1">
      <dgm:alg type="composite"/>
      <dgm:shape rot="0.000000" type="none" r:blip="" blipPhldr="0" lkTxEntry="0" zOrderOff="0" hideGeom="0">
        <dgm:adjLst/>
      </dgm:shape>
      <dgm:choose name="Name2">
        <dgm:if name="Name3" func="var" arg="dir" op="equ" val="norm">
          <dgm:choose name="Name4">
            <dgm:if name="Name5" axis="ch" ptType="node" func="cnt" arg="none" op="equ" val="1">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625000" val="0"/>
                <dgm:constr type="w" for="ch" forName="accent_1" ptType="all" refPtType="all" refType="h" refFor="ch" refForName="accent_1" op="equ" fact="1.000000" val="0"/>
                <dgm:constr type="ctrY" for="ch" forName="accent_1" ptType="all" refPtType="all" refType="h" refFor="self" op="none" fact="0.500000" val="0"/>
                <dgm:constr type="ctrX" for="ch" forName="accent_1" ptType="all" refPtType="all" refType="h" refFor="self" op="none" fact="0.2253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primFontSz" for="ch" ptType="node" refPtType="all" refType="none" refFor="self" op="equ" fact="1.000000" val="65"/>
              </dgm:constrLst>
            </dgm:if>
            <dgm:if name="Name6" axis="ch" ptType="node" func="cnt" arg="none" op="equ" val="2">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357100" val="0"/>
                <dgm:constr type="w" for="ch" forName="accent_1" ptType="all" refPtType="all" refType="h" refFor="ch" refForName="accent_1" op="equ" fact="1.000000" val="0"/>
                <dgm:constr type="ctrY" for="ch" forName="accent_1" ptType="all" refPtType="all" refType="h" refFor="self" op="none" fact="0.285700" val="0"/>
                <dgm:constr type="ctrX" for="ch" forName="accent_1" ptType="all" refPtType="all" refType="h" refFor="self" op="none" fact="0.1891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357100" val="0"/>
                <dgm:constr type="w" for="ch" forName="accent_2" ptType="all" refPtType="all" refType="h" refFor="ch" refForName="accent_2" op="equ" fact="1.000000" val="0"/>
                <dgm:constr type="ctrY" for="ch" forName="accent_2" ptType="all" refPtType="all" refType="h" refFor="self" op="none" fact="0.714300" val="0"/>
                <dgm:constr type="ctrX" for="ch" forName="accent_2" ptType="all" refPtType="all" refType="h" refFor="self" op="none" fact="0.1891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primFontSz" for="ch" ptType="node" refPtType="all" refType="none" refFor="self" op="equ" fact="1.000000" val="65"/>
              </dgm:constrLst>
            </dgm:if>
            <dgm:if name="Name7" axis="ch" ptType="node" func="cnt" arg="none" op="equ" val="3">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250000" val="0"/>
                <dgm:constr type="w" for="ch" forName="accent_1" ptType="all" refPtType="all" refType="h" refFor="ch" refForName="accent_1" op="equ" fact="1.000000" val="0"/>
                <dgm:constr type="ctrY" for="ch" forName="accent_1" ptType="all" refPtType="all" refType="h" refFor="self" op="none" fact="0.200000" val="0"/>
                <dgm:constr type="ctrX" for="ch" forName="accent_1" ptType="all" refPtType="all" refType="h" refFor="self" op="none" fact="0.1526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250000" val="0"/>
                <dgm:constr type="w" for="ch" forName="accent_2" ptType="all" refPtType="all" refType="h" refFor="ch" refForName="accent_2" op="equ" fact="1.000000" val="0"/>
                <dgm:constr type="ctrY" for="ch" forName="accent_2" ptType="all" refPtType="all" refType="h" refFor="self" op="none" fact="0.500000" val="0"/>
                <dgm:constr type="ctrX" for="ch" forName="accent_2" ptType="all" refPtType="all" refType="h" refFor="self" op="none" fact="0.2253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h" for="ch" forName="accent_3" ptType="all" refPtType="all" refType="h" refFor="self" op="none" fact="0.250000" val="0"/>
                <dgm:constr type="w" for="ch" forName="accent_3" ptType="all" refPtType="all" refType="h" refFor="ch" refForName="accent_3" op="equ" fact="1.000000" val="0"/>
                <dgm:constr type="ctrY" for="ch" forName="accent_3" ptType="all" refPtType="all" refType="h" refFor="self" op="none" fact="0.800000" val="0"/>
                <dgm:constr type="ctrX" for="ch" forName="accent_3" ptType="all" refPtType="all" refType="h" refFor="self" op="none" fact="0.152600" val="0"/>
                <dgm:constr type="l" for="ch" forName="text_3" ptType="all" refPtType="all" refType="ctrX" refFor="ch" refForName="accent_3" op="none" fact="1.000000" val="0"/>
                <dgm:constr type="r" for="ch" forName="text_3" ptType="all" refPtType="all" refType="w"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lMarg" for="ch" forName="text_3" ptType="all" refPtType="all" refType="w" refFor="ch" refForName="accent_3" op="none" fact="1.800000" val="0"/>
                <dgm:constr type="primFontSz" for="ch" ptType="node" refPtType="all" refType="none" refFor="self" op="equ" fact="1.000000" val="65"/>
              </dgm:constrLst>
            </dgm:if>
            <dgm:if name="Name8" axis="ch" ptType="node" func="cnt" arg="none" op="equ" val="4">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92300" val="0"/>
                <dgm:constr type="w" for="ch" forName="accent_1" ptType="all" refPtType="all" refType="h" refFor="ch" refForName="accent_1" op="equ" fact="1.000000" val="0"/>
                <dgm:constr type="ctrY" for="ch" forName="accent_1" ptType="all" refPtType="all" refType="h" refFor="self" op="none" fact="0.153800" val="0"/>
                <dgm:constr type="ctrX" for="ch" forName="accent_1" ptType="all" refPtType="all" refType="h" refFor="self" op="none" fact="0.1268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192300" val="0"/>
                <dgm:constr type="w" for="ch" forName="accent_2" ptType="all" refPtType="all" refType="h" refFor="ch" refForName="accent_2" op="equ" fact="1.000000" val="0"/>
                <dgm:constr type="ctrY" for="ch" forName="accent_2" ptType="all" refPtType="all" refType="h" refFor="self" op="none" fact="0.384600" val="0"/>
                <dgm:constr type="ctrX" for="ch" forName="accent_2" ptType="all" refPtType="all" refType="h" refFor="self" op="none" fact="0.2150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h" for="ch" forName="accent_3" ptType="all" refPtType="all" refType="h" refFor="self" op="none" fact="0.192300" val="0"/>
                <dgm:constr type="w" for="ch" forName="accent_3" ptType="all" refPtType="all" refType="h" refFor="ch" refForName="accent_3" op="equ" fact="1.000000" val="0"/>
                <dgm:constr type="ctrY" for="ch" forName="accent_3" ptType="all" refPtType="all" refType="h" refFor="self" op="none" fact="0.615400" val="0"/>
                <dgm:constr type="ctrX" for="ch" forName="accent_3" ptType="all" refPtType="all" refType="h" refFor="self" op="none" fact="0.215000" val="0"/>
                <dgm:constr type="l" for="ch" forName="text_3" ptType="all" refPtType="all" refType="ctrX" refFor="ch" refForName="accent_3" op="none" fact="1.000000" val="0"/>
                <dgm:constr type="r" for="ch" forName="text_3" ptType="all" refPtType="all" refType="w"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lMarg" for="ch" forName="text_3" ptType="all" refPtType="all" refType="w" refFor="ch" refForName="accent_3" op="none" fact="1.800000" val="0"/>
                <dgm:constr type="h" for="ch" forName="accent_4" ptType="all" refPtType="all" refType="h" refFor="self" op="none" fact="0.192300" val="0"/>
                <dgm:constr type="w" for="ch" forName="accent_4" ptType="all" refPtType="all" refType="h" refFor="ch" refForName="accent_4" op="equ" fact="1.000000" val="0"/>
                <dgm:constr type="ctrY" for="ch" forName="accent_4" ptType="all" refPtType="all" refType="h" refFor="self" op="none" fact="0.846200" val="0"/>
                <dgm:constr type="ctrX" for="ch" forName="accent_4" ptType="all" refPtType="all" refType="h" refFor="self" op="none" fact="0.126800" val="0"/>
                <dgm:constr type="l" for="ch" forName="text_4" ptType="all" refPtType="all" refType="ctrX" refFor="ch" refForName="accent_4" op="none" fact="1.000000" val="0"/>
                <dgm:constr type="r" for="ch" forName="text_4" ptType="all" refPtType="all" refType="w"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lMarg" for="ch" forName="text_4" ptType="all" refPtType="all" refType="w" refFor="ch" refForName="accent_4" op="none" fact="1.800000" val="0"/>
                <dgm:constr type="primFontSz" for="ch" ptType="node" refPtType="all" refType="none" refFor="self" op="equ" fact="1.000000" val="65"/>
              </dgm:constrLst>
            </dgm:if>
            <dgm:if name="Name9" axis="ch" ptType="node" func="cnt" arg="none" op="equ" val="5">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56300" val="0"/>
                <dgm:constr type="w" for="ch" forName="accent_1" ptType="all" refPtType="all" refType="h" refFor="ch" refForName="accent_1" op="equ" fact="1.000000" val="0"/>
                <dgm:constr type="ctrY" for="ch" forName="accent_1" ptType="all" refPtType="all" refType="h" refFor="self" op="none" fact="0.125000" val="0"/>
                <dgm:constr type="ctrX" for="ch" forName="accent_1" ptType="all" refPtType="all" refType="h" refFor="self" op="none" fact="0.1082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156300" val="0"/>
                <dgm:constr type="w" for="ch" forName="accent_2" ptType="all" refPtType="all" refType="h" refFor="ch" refForName="accent_2" op="equ" fact="1.000000" val="0"/>
                <dgm:constr type="ctrY" for="ch" forName="accent_2" ptType="all" refPtType="all" refType="h" refFor="self" op="none" fact="0.312500" val="0"/>
                <dgm:constr type="ctrX" for="ch" forName="accent_2" ptType="all" refPtType="all" refType="h" refFor="self" op="none" fact="0.1978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h" for="ch" forName="accent_3" ptType="all" refPtType="all" refType="h" refFor="self" op="none" fact="0.156300" val="0"/>
                <dgm:constr type="w" for="ch" forName="accent_3" ptType="all" refPtType="all" refType="h" refFor="ch" refForName="accent_3" op="equ" fact="1.000000" val="0"/>
                <dgm:constr type="ctrY" for="ch" forName="accent_3" ptType="all" refPtType="all" refType="h" refFor="self" op="none" fact="0.500000" val="0"/>
                <dgm:constr type="ctrX" for="ch" forName="accent_3" ptType="all" refPtType="all" refType="h" refFor="self" op="none" fact="0.225300" val="0"/>
                <dgm:constr type="l" for="ch" forName="text_3" ptType="all" refPtType="all" refType="ctrX" refFor="ch" refForName="accent_3" op="none" fact="1.000000" val="0"/>
                <dgm:constr type="r" for="ch" forName="text_3" ptType="all" refPtType="all" refType="w"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lMarg" for="ch" forName="text_3" ptType="all" refPtType="all" refType="w" refFor="ch" refForName="accent_3" op="none" fact="1.800000" val="0"/>
                <dgm:constr type="h" for="ch" forName="accent_4" ptType="all" refPtType="all" refType="h" refFor="self" op="none" fact="0.156300" val="0"/>
                <dgm:constr type="w" for="ch" forName="accent_4" ptType="all" refPtType="all" refType="h" refFor="ch" refForName="accent_4" op="equ" fact="1.000000" val="0"/>
                <dgm:constr type="ctrY" for="ch" forName="accent_4" ptType="all" refPtType="all" refType="h" refFor="self" op="none" fact="0.687500" val="0"/>
                <dgm:constr type="ctrX" for="ch" forName="accent_4" ptType="all" refPtType="all" refType="h" refFor="self" op="none" fact="0.197800" val="0"/>
                <dgm:constr type="l" for="ch" forName="text_4" ptType="all" refPtType="all" refType="ctrX" refFor="ch" refForName="accent_4" op="none" fact="1.000000" val="0"/>
                <dgm:constr type="r" for="ch" forName="text_4" ptType="all" refPtType="all" refType="w"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lMarg" for="ch" forName="text_4" ptType="all" refPtType="all" refType="w" refFor="ch" refForName="accent_4" op="none" fact="1.800000" val="0"/>
                <dgm:constr type="h" for="ch" forName="accent_5" ptType="all" refPtType="all" refType="h" refFor="self" op="none" fact="0.156300" val="0"/>
                <dgm:constr type="w" for="ch" forName="accent_5" ptType="all" refPtType="all" refType="h" refFor="ch" refForName="accent_5" op="equ" fact="1.000000" val="0"/>
                <dgm:constr type="ctrY" for="ch" forName="accent_5" ptType="all" refPtType="all" refType="h" refFor="self" op="none" fact="0.875000" val="0"/>
                <dgm:constr type="ctrX" for="ch" forName="accent_5" ptType="all" refPtType="all" refType="h" refFor="self" op="none" fact="0.108200" val="0"/>
                <dgm:constr type="l" for="ch" forName="text_5" ptType="all" refPtType="all" refType="ctrX" refFor="ch" refForName="accent_5" op="none" fact="1.000000" val="0"/>
                <dgm:constr type="r" for="ch" forName="text_5" ptType="all" refPtType="all" refType="w"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lMarg" for="ch" forName="text_5" ptType="all" refPtType="all" refType="w" refFor="ch" refForName="accent_5" op="none" fact="1.800000" val="0"/>
                <dgm:constr type="primFontSz" for="ch" ptType="node" refPtType="all" refType="none" refFor="self" op="equ" fact="1.000000" val="65"/>
              </dgm:constrLst>
            </dgm:if>
            <dgm:if name="Name10" axis="ch" ptType="node" func="cnt" arg="none" op="equ" val="6">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31600" val="0"/>
                <dgm:constr type="w" for="ch" forName="accent_1" ptType="all" refPtType="all" refType="h" refFor="ch" refForName="accent_1" op="equ" fact="1.000000" val="0"/>
                <dgm:constr type="ctrY" for="ch" forName="accent_1" ptType="all" refPtType="all" refType="h" refFor="self" op="none" fact="0.105300" val="0"/>
                <dgm:constr type="ctrX" for="ch" forName="accent_1" ptType="all" refPtType="all" refType="h" refFor="self" op="none" fact="0.0943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131600" val="0"/>
                <dgm:constr type="w" for="ch" forName="accent_2" ptType="all" refPtType="all" refType="h" refFor="ch" refForName="accent_2" op="equ" fact="1.000000" val="0"/>
                <dgm:constr type="ctrY" for="ch" forName="accent_2" ptType="all" refPtType="all" refType="h" refFor="self" op="none" fact="0.263200" val="0"/>
                <dgm:constr type="ctrX" for="ch" forName="accent_2" ptType="all" refPtType="all" refType="h" refFor="self" op="none" fact="0.1809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h" for="ch" forName="accent_3" ptType="all" refPtType="all" refType="h" refFor="self" op="none" fact="0.131600" val="0"/>
                <dgm:constr type="w" for="ch" forName="accent_3" ptType="all" refPtType="all" refType="h" refFor="ch" refForName="accent_3" op="equ" fact="1.000000" val="0"/>
                <dgm:constr type="ctrY" for="ch" forName="accent_3" ptType="all" refPtType="all" refType="h" refFor="self" op="none" fact="0.421100" val="0"/>
                <dgm:constr type="ctrX" for="ch" forName="accent_3" ptType="all" refPtType="all" refType="h" refFor="self" op="none" fact="0.220500" val="0"/>
                <dgm:constr type="l" for="ch" forName="text_3" ptType="all" refPtType="all" refType="ctrX" refFor="ch" refForName="accent_3" op="none" fact="1.000000" val="0"/>
                <dgm:constr type="r" for="ch" forName="text_3" ptType="all" refPtType="all" refType="w"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lMarg" for="ch" forName="text_3" ptType="all" refPtType="all" refType="w" refFor="ch" refForName="accent_3" op="none" fact="1.800000" val="0"/>
                <dgm:constr type="h" for="ch" forName="accent_4" ptType="all" refPtType="all" refType="h" refFor="self" op="none" fact="0.131600" val="0"/>
                <dgm:constr type="w" for="ch" forName="accent_4" ptType="all" refPtType="all" refType="h" refFor="ch" refForName="accent_4" op="equ" fact="1.000000" val="0"/>
                <dgm:constr type="ctrY" for="ch" forName="accent_4" ptType="all" refPtType="all" refType="h" refFor="self" op="none" fact="0.578900" val="0"/>
                <dgm:constr type="ctrX" for="ch" forName="accent_4" ptType="all" refPtType="all" refType="h" refFor="self" op="none" fact="0.220500" val="0"/>
                <dgm:constr type="l" for="ch" forName="text_4" ptType="all" refPtType="all" refType="ctrX" refFor="ch" refForName="accent_4" op="none" fact="1.000000" val="0"/>
                <dgm:constr type="r" for="ch" forName="text_4" ptType="all" refPtType="all" refType="w"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lMarg" for="ch" forName="text_4" ptType="all" refPtType="all" refType="w" refFor="ch" refForName="accent_4" op="none" fact="1.800000" val="0"/>
                <dgm:constr type="h" for="ch" forName="accent_5" ptType="all" refPtType="all" refType="h" refFor="self" op="none" fact="0.131600" val="0"/>
                <dgm:constr type="w" for="ch" forName="accent_5" ptType="all" refPtType="all" refType="h" refFor="ch" refForName="accent_5" op="equ" fact="1.000000" val="0"/>
                <dgm:constr type="ctrY" for="ch" forName="accent_5" ptType="all" refPtType="all" refType="h" refFor="self" op="none" fact="0.736800" val="0"/>
                <dgm:constr type="ctrX" for="ch" forName="accent_5" ptType="all" refPtType="all" refType="h" refFor="self" op="none" fact="0.180900" val="0"/>
                <dgm:constr type="l" for="ch" forName="text_5" ptType="all" refPtType="all" refType="ctrX" refFor="ch" refForName="accent_5" op="none" fact="1.000000" val="0"/>
                <dgm:constr type="r" for="ch" forName="text_5" ptType="all" refPtType="all" refType="w"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lMarg" for="ch" forName="text_5" ptType="all" refPtType="all" refType="w" refFor="ch" refForName="accent_5" op="none" fact="1.800000" val="0"/>
                <dgm:constr type="h" for="ch" forName="accent_6" ptType="all" refPtType="all" refType="h" refFor="self" op="none" fact="0.131600" val="0"/>
                <dgm:constr type="w" for="ch" forName="accent_6" ptType="all" refPtType="all" refType="h" refFor="ch" refForName="accent_6" op="equ" fact="1.000000" val="0"/>
                <dgm:constr type="ctrY" for="ch" forName="accent_6" ptType="all" refPtType="all" refType="h" refFor="self" op="none" fact="0.894700" val="0"/>
                <dgm:constr type="ctrX" for="ch" forName="accent_6" ptType="all" refPtType="all" refType="h" refFor="self" op="none" fact="0.094300" val="0"/>
                <dgm:constr type="l" for="ch" forName="text_6" ptType="all" refPtType="all" refType="ctrX" refFor="ch" refForName="accent_6" op="none" fact="1.000000" val="0"/>
                <dgm:constr type="r" for="ch" forName="text_6" ptType="all" refPtType="all" refType="w" refFor="self" op="none" fact="1.000000" val="0"/>
                <dgm:constr type="w" for="ch" forName="text_6" ptType="all" refPtType="all" refType="h" refFor="ch" refForName="text_6" op="gte" fact="1.000000" val="0"/>
                <dgm:constr type="h" for="ch" forName="text_6" ptType="all" refPtType="all" refType="h" refFor="ch" refForName="accent_6" op="none" fact="0.800000" val="0"/>
                <dgm:constr type="ctrY" for="ch" forName="text_6" ptType="all" refPtType="all" refType="ctrY" refFor="ch" refForName="accent_6" op="none" fact="1.000000" val="0"/>
                <dgm:constr type="lMarg" for="ch" forName="text_6" ptType="all" refPtType="all" refType="w" refFor="ch" refForName="accent_6" op="none" fact="1.800000" val="0"/>
                <dgm:constr type="primFontSz" for="ch" ptType="node" refPtType="all" refType="none" refFor="self" op="equ" fact="1.000000" val="65"/>
              </dgm:constrLst>
            </dgm:if>
            <dgm:else name="Name11">
              <dgm:constrLst>
                <dgm:constr type="h" for="ch" forName="cycle" ptType="all" refPtType="all" refType="h" refFor="self" op="none" fact="1.000000" val="0"/>
                <dgm:constr type="w" for="ch" forName="cycle" ptType="all" refPtType="all" refType="h" refFor="ch" refForName="cycle" op="none" fact="0.260000" val="0"/>
                <dgm:constr type="l" for="ch" forName="cycle" ptType="all" refPtType="all" refType="none"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13600" val="0"/>
                <dgm:constr type="w" for="ch" forName="accent_1" ptType="all" refPtType="all" refType="h" refFor="ch" refForName="accent_1" op="equ" fact="1.000000" val="0"/>
                <dgm:constr type="ctrY" for="ch" forName="accent_1" ptType="all" refPtType="all" refType="h" refFor="self" op="none" fact="0.090900" val="0"/>
                <dgm:constr type="ctrX" for="ch" forName="accent_1" ptType="all" refPtType="all" refType="h" refFor="self" op="none" fact="0.083500" val="0"/>
                <dgm:constr type="l" for="ch" forName="text_1" ptType="all" refPtType="all" refType="ctrX" refFor="ch" refForName="accent_1" op="none" fact="1.000000" val="0"/>
                <dgm:constr type="r" for="ch" forName="text_1" ptType="all" refPtType="all" refType="w"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lMarg" for="ch" forName="text_1" ptType="all" refPtType="all" refType="w" refFor="ch" refForName="accent_1" op="none" fact="1.800000" val="0"/>
                <dgm:constr type="h" for="ch" forName="accent_2" ptType="all" refPtType="all" refType="h" refFor="self" op="none" fact="0.113600" val="0"/>
                <dgm:constr type="w" for="ch" forName="accent_2" ptType="all" refPtType="all" refType="h" refFor="ch" refForName="accent_2" op="equ" fact="1.000000" val="0"/>
                <dgm:constr type="ctrY" for="ch" forName="accent_2" ptType="all" refPtType="all" refType="h" refFor="self" op="none" fact="0.227300" val="0"/>
                <dgm:constr type="ctrX" for="ch" forName="accent_2" ptType="all" refPtType="all" refType="h" refFor="self" op="none" fact="0.165800" val="0"/>
                <dgm:constr type="l" for="ch" forName="text_2" ptType="all" refPtType="all" refType="ctrX" refFor="ch" refForName="accent_2" op="none" fact="1.000000" val="0"/>
                <dgm:constr type="r" for="ch" forName="text_2" ptType="all" refPtType="all" refType="w"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lMarg" for="ch" forName="text_2" ptType="all" refPtType="all" refType="w" refFor="ch" refForName="accent_2" op="none" fact="1.800000" val="0"/>
                <dgm:constr type="h" for="ch" forName="accent_3" ptType="all" refPtType="all" refType="h" refFor="self" op="none" fact="0.113600" val="0"/>
                <dgm:constr type="w" for="ch" forName="accent_3" ptType="all" refPtType="all" refType="h" refFor="ch" refForName="accent_3" op="equ" fact="1.000000" val="0"/>
                <dgm:constr type="ctrY" for="ch" forName="accent_3" ptType="all" refPtType="all" refType="h" refFor="self" op="none" fact="0.363600" val="0"/>
                <dgm:constr type="ctrX" for="ch" forName="accent_3" ptType="all" refPtType="all" refType="h" refFor="self" op="none" fact="0.210900" val="0"/>
                <dgm:constr type="l" for="ch" forName="text_3" ptType="all" refPtType="all" refType="ctrX" refFor="ch" refForName="accent_3" op="none" fact="1.000000" val="0"/>
                <dgm:constr type="r" for="ch" forName="text_3" ptType="all" refPtType="all" refType="w"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lMarg" for="ch" forName="text_3" ptType="all" refPtType="all" refType="w" refFor="ch" refForName="accent_3" op="none" fact="1.800000" val="0"/>
                <dgm:constr type="h" for="ch" forName="accent_4" ptType="all" refPtType="all" refType="h" refFor="self" op="none" fact="0.113600" val="0"/>
                <dgm:constr type="w" for="ch" forName="accent_4" ptType="all" refPtType="all" refType="h" refFor="ch" refForName="accent_4" op="equ" fact="1.000000" val="0"/>
                <dgm:constr type="ctrY" for="ch" forName="accent_4" ptType="all" refPtType="all" refType="h" refFor="self" op="none" fact="0.500000" val="0"/>
                <dgm:constr type="ctrX" for="ch" forName="accent_4" ptType="all" refPtType="all" refType="h" refFor="self" op="none" fact="0.225300" val="0"/>
                <dgm:constr type="l" for="ch" forName="text_4" ptType="all" refPtType="all" refType="ctrX" refFor="ch" refForName="accent_4" op="none" fact="1.000000" val="0"/>
                <dgm:constr type="r" for="ch" forName="text_4" ptType="all" refPtType="all" refType="w"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lMarg" for="ch" forName="text_4" ptType="all" refPtType="all" refType="w" refFor="ch" refForName="accent_4" op="none" fact="1.800000" val="0"/>
                <dgm:constr type="h" for="ch" forName="accent_5" ptType="all" refPtType="all" refType="h" refFor="self" op="none" fact="0.113600" val="0"/>
                <dgm:constr type="w" for="ch" forName="accent_5" ptType="all" refPtType="all" refType="h" refFor="ch" refForName="accent_5" op="equ" fact="1.000000" val="0"/>
                <dgm:constr type="ctrY" for="ch" forName="accent_5" ptType="all" refPtType="all" refType="h" refFor="self" op="none" fact="0.636400" val="0"/>
                <dgm:constr type="ctrX" for="ch" forName="accent_5" ptType="all" refPtType="all" refType="h" refFor="self" op="none" fact="0.210900" val="0"/>
                <dgm:constr type="l" for="ch" forName="text_5" ptType="all" refPtType="all" refType="ctrX" refFor="ch" refForName="accent_5" op="none" fact="1.000000" val="0"/>
                <dgm:constr type="r" for="ch" forName="text_5" ptType="all" refPtType="all" refType="w"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lMarg" for="ch" forName="text_5" ptType="all" refPtType="all" refType="w" refFor="ch" refForName="accent_5" op="none" fact="1.800000" val="0"/>
                <dgm:constr type="h" for="ch" forName="accent_6" ptType="all" refPtType="all" refType="h" refFor="self" op="none" fact="0.113600" val="0"/>
                <dgm:constr type="w" for="ch" forName="accent_6" ptType="all" refPtType="all" refType="h" refFor="ch" refForName="accent_6" op="equ" fact="1.000000" val="0"/>
                <dgm:constr type="ctrY" for="ch" forName="accent_6" ptType="all" refPtType="all" refType="h" refFor="self" op="none" fact="0.772700" val="0"/>
                <dgm:constr type="ctrX" for="ch" forName="accent_6" ptType="all" refPtType="all" refType="h" refFor="self" op="none" fact="0.165800" val="0"/>
                <dgm:constr type="l" for="ch" forName="text_6" ptType="all" refPtType="all" refType="ctrX" refFor="ch" refForName="accent_6" op="none" fact="1.000000" val="0"/>
                <dgm:constr type="r" for="ch" forName="text_6" ptType="all" refPtType="all" refType="w" refFor="self" op="none" fact="1.000000" val="0"/>
                <dgm:constr type="w" for="ch" forName="text_6" ptType="all" refPtType="all" refType="h" refFor="ch" refForName="text_6" op="gte" fact="1.000000" val="0"/>
                <dgm:constr type="h" for="ch" forName="text_6" ptType="all" refPtType="all" refType="h" refFor="ch" refForName="accent_6" op="none" fact="0.800000" val="0"/>
                <dgm:constr type="ctrY" for="ch" forName="text_6" ptType="all" refPtType="all" refType="ctrY" refFor="ch" refForName="accent_6" op="none" fact="1.000000" val="0"/>
                <dgm:constr type="lMarg" for="ch" forName="text_6" ptType="all" refPtType="all" refType="w" refFor="ch" refForName="accent_6" op="none" fact="1.800000" val="0"/>
                <dgm:constr type="h" for="ch" forName="accent_7" ptType="all" refPtType="all" refType="h" refFor="self" op="none" fact="0.113600" val="0"/>
                <dgm:constr type="w" for="ch" forName="accent_7" ptType="all" refPtType="all" refType="h" refFor="ch" refForName="accent_7" op="equ" fact="1.000000" val="0"/>
                <dgm:constr type="ctrY" for="ch" forName="accent_7" ptType="all" refPtType="all" refType="h" refFor="self" op="none" fact="0.909100" val="0"/>
                <dgm:constr type="ctrX" for="ch" forName="accent_7" ptType="all" refPtType="all" refType="h" refFor="self" op="none" fact="0.083500" val="0"/>
                <dgm:constr type="l" for="ch" forName="text_7" ptType="all" refPtType="all" refType="ctrX" refFor="ch" refForName="accent_7" op="none" fact="1.000000" val="0"/>
                <dgm:constr type="r" for="ch" forName="text_7" ptType="all" refPtType="all" refType="w" refFor="self" op="none" fact="1.000000" val="0"/>
                <dgm:constr type="w" for="ch" forName="text_7" ptType="all" refPtType="all" refType="h" refFor="ch" refForName="text_7" op="gte" fact="1.000000" val="0"/>
                <dgm:constr type="h" for="ch" forName="text_7" ptType="all" refPtType="all" refType="h" refFor="ch" refForName="accent_7" op="none" fact="0.800000" val="0"/>
                <dgm:constr type="ctrY" for="ch" forName="text_7" ptType="all" refPtType="all" refType="ctrY" refFor="ch" refForName="accent_7" op="none" fact="1.000000" val="0"/>
                <dgm:constr type="lMarg" for="ch" forName="text_7" ptType="all" refPtType="all" refType="w" refFor="ch" refForName="accent_7" op="none" fact="1.800000" val="0"/>
                <dgm:constr type="primFontSz" for="ch" ptType="node" refPtType="all" refType="none" refFor="self" op="equ" fact="1.000000" val="65"/>
              </dgm:constrLst>
            </dgm:else>
          </dgm:choose>
        </dgm:if>
        <dgm:else name="Name12">
          <dgm:choose name="Name13">
            <dgm:if name="Name14" axis="ch" ptType="node" func="cnt" arg="none" op="equ" val="1">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625000" val="0"/>
                <dgm:constr type="w" for="ch" forName="accent_1" ptType="all" refPtType="all" refType="h" refFor="ch" refForName="accent_1" op="equ" fact="1.000000" val="0"/>
                <dgm:constr type="ctrY" for="ch" forName="accent_1" ptType="all" refPtType="all" refType="h" refFor="self" op="none" fact="0.500000" val="0"/>
                <dgm:constr type="ctrX" for="ch" forName="accent_1" ptType="all" refPtType="all" refType="w" refFor="self" op="none" fact="1.000000" val="0"/>
                <dgm:constr type="ctrXOff" for="ch" forName="accent_1" ptType="all" refPtType="all" refType="h" refFor="self" op="none" fact="-0.2253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primFontSz" for="ch" ptType="node" refPtType="all" refType="none" refFor="self" op="equ" fact="1.000000" val="65"/>
              </dgm:constrLst>
            </dgm:if>
            <dgm:if name="Name15" axis="ch" ptType="node" func="cnt" arg="none" op="equ" val="2">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357100" val="0"/>
                <dgm:constr type="w" for="ch" forName="accent_1" ptType="all" refPtType="all" refType="h" refFor="ch" refForName="accent_1" op="equ" fact="1.000000" val="0"/>
                <dgm:constr type="ctrY" for="ch" forName="accent_1" ptType="all" refPtType="all" refType="h" refFor="self" op="none" fact="0.285700" val="0"/>
                <dgm:constr type="ctrX" for="ch" forName="accent_1" ptType="all" refPtType="all" refType="w" refFor="self" op="none" fact="1.000000" val="0"/>
                <dgm:constr type="ctrXOff" for="ch" forName="accent_1" ptType="all" refPtType="all" refType="h" refFor="self" op="none" fact="-0.1891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357100" val="0"/>
                <dgm:constr type="w" for="ch" forName="accent_2" ptType="all" refPtType="all" refType="h" refFor="ch" refForName="accent_2" op="equ" fact="1.000000" val="0"/>
                <dgm:constr type="ctrY" for="ch" forName="accent_2" ptType="all" refPtType="all" refType="h" refFor="self" op="none" fact="0.714300" val="0"/>
                <dgm:constr type="ctrX" for="ch" forName="accent_2" ptType="all" refPtType="all" refType="w" refFor="self" op="none" fact="1.000000" val="0"/>
                <dgm:constr type="ctrXOff" for="ch" forName="accent_2" ptType="all" refPtType="all" refType="h" refFor="self" op="none" fact="-0.1891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primFontSz" for="ch" ptType="node" refPtType="all" refType="none" refFor="self" op="equ" fact="1.000000" val="65"/>
              </dgm:constrLst>
            </dgm:if>
            <dgm:if name="Name16" axis="ch" ptType="node" func="cnt" arg="none" op="equ" val="3">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250000" val="0"/>
                <dgm:constr type="w" for="ch" forName="accent_1" ptType="all" refPtType="all" refType="h" refFor="ch" refForName="accent_1" op="equ" fact="1.000000" val="0"/>
                <dgm:constr type="ctrY" for="ch" forName="accent_1" ptType="all" refPtType="all" refType="h" refFor="self" op="none" fact="0.200000" val="0"/>
                <dgm:constr type="ctrX" for="ch" forName="accent_1" ptType="all" refPtType="all" refType="w" refFor="self" op="none" fact="1.000000" val="0"/>
                <dgm:constr type="ctrXOff" for="ch" forName="accent_1" ptType="all" refPtType="all" refType="h" refFor="self" op="none" fact="-0.1526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250000" val="0"/>
                <dgm:constr type="w" for="ch" forName="accent_2" ptType="all" refPtType="all" refType="h" refFor="ch" refForName="accent_2" op="equ" fact="1.000000" val="0"/>
                <dgm:constr type="ctrY" for="ch" forName="accent_2" ptType="all" refPtType="all" refType="h" refFor="self" op="none" fact="0.500000" val="0"/>
                <dgm:constr type="ctrX" for="ch" forName="accent_2" ptType="all" refPtType="all" refType="w" refFor="self" op="none" fact="1.000000" val="0"/>
                <dgm:constr type="ctrXOff" for="ch" forName="accent_2" ptType="all" refPtType="all" refType="h" refFor="self" op="none" fact="-0.2253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h" for="ch" forName="accent_3" ptType="all" refPtType="all" refType="h" refFor="self" op="none" fact="0.250000" val="0"/>
                <dgm:constr type="w" for="ch" forName="accent_3" ptType="all" refPtType="all" refType="h" refFor="ch" refForName="accent_3" op="equ" fact="1.000000" val="0"/>
                <dgm:constr type="ctrY" for="ch" forName="accent_3" ptType="all" refPtType="all" refType="h" refFor="self" op="none" fact="0.800000" val="0"/>
                <dgm:constr type="ctrX" for="ch" forName="accent_3" ptType="all" refPtType="all" refType="w" refFor="self" op="none" fact="1.000000" val="0"/>
                <dgm:constr type="ctrXOff" for="ch" forName="accent_3" ptType="all" refPtType="all" refType="h" refFor="self" op="none" fact="-0.152600" val="0"/>
                <dgm:constr type="r" for="ch" forName="text_3" ptType="all" refPtType="all" refType="ctrX" refFor="ch" refForName="accent_3" op="none" fact="1.000000" val="0"/>
                <dgm:constr type="rOff" for="ch" forName="text_3" ptType="all" refPtType="all" refType="ctrXOff" refFor="ch" refForName="accent_3" op="none" fact="1.000000" val="0"/>
                <dgm:constr type="l" for="ch" forName="text_3" ptType="all" refPtType="all" refType="none"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rMarg" for="ch" forName="text_3" ptType="all" refPtType="all" refType="w" refFor="ch" refForName="accent_3" op="none" fact="1.800000" val="0"/>
                <dgm:constr type="primFontSz" for="ch" ptType="node" refPtType="all" refType="none" refFor="self" op="equ" fact="1.000000" val="65"/>
              </dgm:constrLst>
            </dgm:if>
            <dgm:if name="Name17" axis="ch" ptType="node" func="cnt" arg="none" op="equ" val="4">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92300" val="0"/>
                <dgm:constr type="w" for="ch" forName="accent_1" ptType="all" refPtType="all" refType="h" refFor="ch" refForName="accent_1" op="equ" fact="1.000000" val="0"/>
                <dgm:constr type="ctrY" for="ch" forName="accent_1" ptType="all" refPtType="all" refType="h" refFor="self" op="none" fact="0.153800" val="0"/>
                <dgm:constr type="ctrX" for="ch" forName="accent_1" ptType="all" refPtType="all" refType="w" refFor="self" op="none" fact="1.000000" val="0"/>
                <dgm:constr type="ctrXOff" for="ch" forName="accent_1" ptType="all" refPtType="all" refType="h" refFor="self" op="none" fact="-0.1268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192300" val="0"/>
                <dgm:constr type="w" for="ch" forName="accent_2" ptType="all" refPtType="all" refType="h" refFor="ch" refForName="accent_2" op="equ" fact="1.000000" val="0"/>
                <dgm:constr type="ctrY" for="ch" forName="accent_2" ptType="all" refPtType="all" refType="h" refFor="self" op="none" fact="0.384600" val="0"/>
                <dgm:constr type="ctrX" for="ch" forName="accent_2" ptType="all" refPtType="all" refType="w" refFor="self" op="none" fact="1.000000" val="0"/>
                <dgm:constr type="ctrXOff" for="ch" forName="accent_2" ptType="all" refPtType="all" refType="h" refFor="self" op="none" fact="-0.2150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h" for="ch" forName="accent_3" ptType="all" refPtType="all" refType="h" refFor="self" op="none" fact="0.192300" val="0"/>
                <dgm:constr type="w" for="ch" forName="accent_3" ptType="all" refPtType="all" refType="h" refFor="ch" refForName="accent_3" op="equ" fact="1.000000" val="0"/>
                <dgm:constr type="ctrY" for="ch" forName="accent_3" ptType="all" refPtType="all" refType="h" refFor="self" op="none" fact="0.615400" val="0"/>
                <dgm:constr type="ctrX" for="ch" forName="accent_3" ptType="all" refPtType="all" refType="w" refFor="self" op="none" fact="1.000000" val="0"/>
                <dgm:constr type="ctrXOff" for="ch" forName="accent_3" ptType="all" refPtType="all" refType="h" refFor="self" op="none" fact="-0.215000" val="0"/>
                <dgm:constr type="r" for="ch" forName="text_3" ptType="all" refPtType="all" refType="ctrX" refFor="ch" refForName="accent_3" op="none" fact="1.000000" val="0"/>
                <dgm:constr type="rOff" for="ch" forName="text_3" ptType="all" refPtType="all" refType="ctrXOff" refFor="ch" refForName="accent_3" op="none" fact="1.000000" val="0"/>
                <dgm:constr type="l" for="ch" forName="text_3" ptType="all" refPtType="all" refType="none"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rMarg" for="ch" forName="text_3" ptType="all" refPtType="all" refType="w" refFor="ch" refForName="accent_3" op="none" fact="1.800000" val="0"/>
                <dgm:constr type="h" for="ch" forName="accent_4" ptType="all" refPtType="all" refType="h" refFor="self" op="none" fact="0.192300" val="0"/>
                <dgm:constr type="w" for="ch" forName="accent_4" ptType="all" refPtType="all" refType="h" refFor="ch" refForName="accent_4" op="equ" fact="1.000000" val="0"/>
                <dgm:constr type="ctrY" for="ch" forName="accent_4" ptType="all" refPtType="all" refType="h" refFor="self" op="none" fact="0.846200" val="0"/>
                <dgm:constr type="ctrX" for="ch" forName="accent_4" ptType="all" refPtType="all" refType="w" refFor="self" op="none" fact="1.000000" val="0"/>
                <dgm:constr type="ctrXOff" for="ch" forName="accent_4" ptType="all" refPtType="all" refType="h" refFor="self" op="none" fact="-0.126800" val="0"/>
                <dgm:constr type="r" for="ch" forName="text_4" ptType="all" refPtType="all" refType="ctrX" refFor="ch" refForName="accent_4" op="none" fact="1.000000" val="0"/>
                <dgm:constr type="rOff" for="ch" forName="text_4" ptType="all" refPtType="all" refType="ctrXOff" refFor="ch" refForName="accent_4" op="none" fact="1.000000" val="0"/>
                <dgm:constr type="l" for="ch" forName="text_4" ptType="all" refPtType="all" refType="none"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rMarg" for="ch" forName="text_4" ptType="all" refPtType="all" refType="w" refFor="ch" refForName="accent_4" op="none" fact="1.800000" val="0"/>
                <dgm:constr type="primFontSz" for="ch" ptType="node" refPtType="all" refType="none" refFor="self" op="equ" fact="1.000000" val="65"/>
              </dgm:constrLst>
            </dgm:if>
            <dgm:if name="Name18" axis="ch" ptType="node" func="cnt" arg="none" op="equ" val="5">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56300" val="0"/>
                <dgm:constr type="w" for="ch" forName="accent_1" ptType="all" refPtType="all" refType="h" refFor="ch" refForName="accent_1" op="equ" fact="1.000000" val="0"/>
                <dgm:constr type="ctrY" for="ch" forName="accent_1" ptType="all" refPtType="all" refType="h" refFor="self" op="none" fact="0.125000" val="0"/>
                <dgm:constr type="ctrX" for="ch" forName="accent_1" ptType="all" refPtType="all" refType="w" refFor="self" op="none" fact="1.000000" val="0"/>
                <dgm:constr type="ctrXOff" for="ch" forName="accent_1" ptType="all" refPtType="all" refType="h" refFor="self" op="none" fact="-0.1082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156300" val="0"/>
                <dgm:constr type="w" for="ch" forName="accent_2" ptType="all" refPtType="all" refType="h" refFor="ch" refForName="accent_2" op="equ" fact="1.000000" val="0"/>
                <dgm:constr type="ctrY" for="ch" forName="accent_2" ptType="all" refPtType="all" refType="h" refFor="self" op="none" fact="0.312500" val="0"/>
                <dgm:constr type="ctrX" for="ch" forName="accent_2" ptType="all" refPtType="all" refType="w" refFor="self" op="none" fact="1.000000" val="0"/>
                <dgm:constr type="ctrXOff" for="ch" forName="accent_2" ptType="all" refPtType="all" refType="h" refFor="self" op="none" fact="-0.1978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h" for="ch" forName="accent_3" ptType="all" refPtType="all" refType="h" refFor="self" op="none" fact="0.156300" val="0"/>
                <dgm:constr type="w" for="ch" forName="accent_3" ptType="all" refPtType="all" refType="h" refFor="ch" refForName="accent_3" op="equ" fact="1.000000" val="0"/>
                <dgm:constr type="ctrY" for="ch" forName="accent_3" ptType="all" refPtType="all" refType="h" refFor="self" op="none" fact="0.500000" val="0"/>
                <dgm:constr type="ctrX" for="ch" forName="accent_3" ptType="all" refPtType="all" refType="w" refFor="self" op="none" fact="1.000000" val="0"/>
                <dgm:constr type="ctrXOff" for="ch" forName="accent_3" ptType="all" refPtType="all" refType="h" refFor="self" op="none" fact="-0.225300" val="0"/>
                <dgm:constr type="r" for="ch" forName="text_3" ptType="all" refPtType="all" refType="ctrX" refFor="ch" refForName="accent_3" op="none" fact="1.000000" val="0"/>
                <dgm:constr type="rOff" for="ch" forName="text_3" ptType="all" refPtType="all" refType="ctrXOff" refFor="ch" refForName="accent_3" op="none" fact="1.000000" val="0"/>
                <dgm:constr type="l" for="ch" forName="text_3" ptType="all" refPtType="all" refType="none"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rMarg" for="ch" forName="text_3" ptType="all" refPtType="all" refType="w" refFor="ch" refForName="accent_3" op="none" fact="1.800000" val="0"/>
                <dgm:constr type="h" for="ch" forName="accent_4" ptType="all" refPtType="all" refType="h" refFor="self" op="none" fact="0.156300" val="0"/>
                <dgm:constr type="w" for="ch" forName="accent_4" ptType="all" refPtType="all" refType="h" refFor="ch" refForName="accent_4" op="equ" fact="1.000000" val="0"/>
                <dgm:constr type="ctrY" for="ch" forName="accent_4" ptType="all" refPtType="all" refType="h" refFor="self" op="none" fact="0.687500" val="0"/>
                <dgm:constr type="ctrX" for="ch" forName="accent_4" ptType="all" refPtType="all" refType="w" refFor="self" op="none" fact="1.000000" val="0"/>
                <dgm:constr type="ctrXOff" for="ch" forName="accent_4" ptType="all" refPtType="all" refType="h" refFor="self" op="none" fact="-0.197800" val="0"/>
                <dgm:constr type="r" for="ch" forName="text_4" ptType="all" refPtType="all" refType="ctrX" refFor="ch" refForName="accent_4" op="none" fact="1.000000" val="0"/>
                <dgm:constr type="rOff" for="ch" forName="text_4" ptType="all" refPtType="all" refType="ctrXOff" refFor="ch" refForName="accent_4" op="none" fact="1.000000" val="0"/>
                <dgm:constr type="l" for="ch" forName="text_4" ptType="all" refPtType="all" refType="none"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rMarg" for="ch" forName="text_4" ptType="all" refPtType="all" refType="w" refFor="ch" refForName="accent_4" op="none" fact="1.800000" val="0"/>
                <dgm:constr type="h" for="ch" forName="accent_5" ptType="all" refPtType="all" refType="h" refFor="self" op="none" fact="0.156300" val="0"/>
                <dgm:constr type="w" for="ch" forName="accent_5" ptType="all" refPtType="all" refType="h" refFor="ch" refForName="accent_5" op="equ" fact="1.000000" val="0"/>
                <dgm:constr type="ctrY" for="ch" forName="accent_5" ptType="all" refPtType="all" refType="h" refFor="self" op="none" fact="0.875000" val="0"/>
                <dgm:constr type="ctrX" for="ch" forName="accent_5" ptType="all" refPtType="all" refType="w" refFor="self" op="none" fact="1.000000" val="0"/>
                <dgm:constr type="ctrXOff" for="ch" forName="accent_5" ptType="all" refPtType="all" refType="h" refFor="self" op="none" fact="-0.108200" val="0"/>
                <dgm:constr type="r" for="ch" forName="text_5" ptType="all" refPtType="all" refType="ctrX" refFor="ch" refForName="accent_5" op="none" fact="1.000000" val="0"/>
                <dgm:constr type="rOff" for="ch" forName="text_5" ptType="all" refPtType="all" refType="ctrXOff" refFor="ch" refForName="accent_5" op="none" fact="1.000000" val="0"/>
                <dgm:constr type="l" for="ch" forName="text_5" ptType="all" refPtType="all" refType="none"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rMarg" for="ch" forName="text_5" ptType="all" refPtType="all" refType="w" refFor="ch" refForName="accent_5" op="none" fact="1.800000" val="0"/>
                <dgm:constr type="primFontSz" for="ch" ptType="node" refPtType="all" refType="none" refFor="self" op="equ" fact="1.000000" val="65"/>
              </dgm:constrLst>
            </dgm:if>
            <dgm:if name="Name19" axis="ch" ptType="node" func="cnt" arg="none" op="equ" val="6">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31600" val="0"/>
                <dgm:constr type="w" for="ch" forName="accent_1" ptType="all" refPtType="all" refType="h" refFor="ch" refForName="accent_1" op="equ" fact="1.000000" val="0"/>
                <dgm:constr type="ctrY" for="ch" forName="accent_1" ptType="all" refPtType="all" refType="h" refFor="self" op="none" fact="0.105300" val="0"/>
                <dgm:constr type="ctrX" for="ch" forName="accent_1" ptType="all" refPtType="all" refType="w" refFor="self" op="none" fact="1.000000" val="0"/>
                <dgm:constr type="ctrXOff" for="ch" forName="accent_1" ptType="all" refPtType="all" refType="h" refFor="self" op="none" fact="-0.0943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131600" val="0"/>
                <dgm:constr type="w" for="ch" forName="accent_2" ptType="all" refPtType="all" refType="h" refFor="ch" refForName="accent_2" op="equ" fact="1.000000" val="0"/>
                <dgm:constr type="ctrY" for="ch" forName="accent_2" ptType="all" refPtType="all" refType="h" refFor="self" op="none" fact="0.263200" val="0"/>
                <dgm:constr type="ctrX" for="ch" forName="accent_2" ptType="all" refPtType="all" refType="w" refFor="self" op="none" fact="1.000000" val="0"/>
                <dgm:constr type="ctrXOff" for="ch" forName="accent_2" ptType="all" refPtType="all" refType="h" refFor="self" op="none" fact="-0.1809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h" for="ch" forName="accent_3" ptType="all" refPtType="all" refType="h" refFor="self" op="none" fact="0.131600" val="0"/>
                <dgm:constr type="w" for="ch" forName="accent_3" ptType="all" refPtType="all" refType="h" refFor="ch" refForName="accent_3" op="equ" fact="1.000000" val="0"/>
                <dgm:constr type="ctrY" for="ch" forName="accent_3" ptType="all" refPtType="all" refType="h" refFor="self" op="none" fact="0.421100" val="0"/>
                <dgm:constr type="ctrX" for="ch" forName="accent_3" ptType="all" refPtType="all" refType="w" refFor="self" op="none" fact="1.000000" val="0"/>
                <dgm:constr type="ctrXOff" for="ch" forName="accent_3" ptType="all" refPtType="all" refType="h" refFor="self" op="none" fact="-0.220500" val="0"/>
                <dgm:constr type="r" for="ch" forName="text_3" ptType="all" refPtType="all" refType="ctrX" refFor="ch" refForName="accent_3" op="none" fact="1.000000" val="0"/>
                <dgm:constr type="rOff" for="ch" forName="text_3" ptType="all" refPtType="all" refType="ctrXOff" refFor="ch" refForName="accent_3" op="none" fact="1.000000" val="0"/>
                <dgm:constr type="l" for="ch" forName="text_3" ptType="all" refPtType="all" refType="none"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rMarg" for="ch" forName="text_3" ptType="all" refPtType="all" refType="w" refFor="ch" refForName="accent_3" op="none" fact="1.800000" val="0"/>
                <dgm:constr type="h" for="ch" forName="accent_4" ptType="all" refPtType="all" refType="h" refFor="self" op="none" fact="0.131600" val="0"/>
                <dgm:constr type="w" for="ch" forName="accent_4" ptType="all" refPtType="all" refType="h" refFor="ch" refForName="accent_4" op="equ" fact="1.000000" val="0"/>
                <dgm:constr type="ctrY" for="ch" forName="accent_4" ptType="all" refPtType="all" refType="h" refFor="self" op="none" fact="0.578900" val="0"/>
                <dgm:constr type="ctrX" for="ch" forName="accent_4" ptType="all" refPtType="all" refType="w" refFor="self" op="none" fact="1.000000" val="0"/>
                <dgm:constr type="ctrXOff" for="ch" forName="accent_4" ptType="all" refPtType="all" refType="h" refFor="self" op="none" fact="-0.220500" val="0"/>
                <dgm:constr type="r" for="ch" forName="text_4" ptType="all" refPtType="all" refType="ctrX" refFor="ch" refForName="accent_4" op="none" fact="1.000000" val="0"/>
                <dgm:constr type="rOff" for="ch" forName="text_4" ptType="all" refPtType="all" refType="ctrXOff" refFor="ch" refForName="accent_4" op="none" fact="1.000000" val="0"/>
                <dgm:constr type="l" for="ch" forName="text_4" ptType="all" refPtType="all" refType="none"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rMarg" for="ch" forName="text_4" ptType="all" refPtType="all" refType="w" refFor="ch" refForName="accent_4" op="none" fact="1.800000" val="0"/>
                <dgm:constr type="h" for="ch" forName="accent_5" ptType="all" refPtType="all" refType="h" refFor="self" op="none" fact="0.131600" val="0"/>
                <dgm:constr type="w" for="ch" forName="accent_5" ptType="all" refPtType="all" refType="h" refFor="ch" refForName="accent_5" op="equ" fact="1.000000" val="0"/>
                <dgm:constr type="ctrY" for="ch" forName="accent_5" ptType="all" refPtType="all" refType="h" refFor="self" op="none" fact="0.736800" val="0"/>
                <dgm:constr type="ctrX" for="ch" forName="accent_5" ptType="all" refPtType="all" refType="w" refFor="self" op="none" fact="1.000000" val="0"/>
                <dgm:constr type="ctrXOff" for="ch" forName="accent_5" ptType="all" refPtType="all" refType="h" refFor="self" op="none" fact="-0.180900" val="0"/>
                <dgm:constr type="r" for="ch" forName="text_5" ptType="all" refPtType="all" refType="ctrX" refFor="ch" refForName="accent_5" op="none" fact="1.000000" val="0"/>
                <dgm:constr type="rOff" for="ch" forName="text_5" ptType="all" refPtType="all" refType="ctrXOff" refFor="ch" refForName="accent_5" op="none" fact="1.000000" val="0"/>
                <dgm:constr type="l" for="ch" forName="text_5" ptType="all" refPtType="all" refType="none"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rMarg" for="ch" forName="text_5" ptType="all" refPtType="all" refType="w" refFor="ch" refForName="accent_5" op="none" fact="1.800000" val="0"/>
                <dgm:constr type="h" for="ch" forName="accent_6" ptType="all" refPtType="all" refType="h" refFor="self" op="none" fact="0.131600" val="0"/>
                <dgm:constr type="w" for="ch" forName="accent_6" ptType="all" refPtType="all" refType="h" refFor="ch" refForName="accent_6" op="equ" fact="1.000000" val="0"/>
                <dgm:constr type="ctrY" for="ch" forName="accent_6" ptType="all" refPtType="all" refType="h" refFor="self" op="none" fact="0.894700" val="0"/>
                <dgm:constr type="ctrX" for="ch" forName="accent_6" ptType="all" refPtType="all" refType="w" refFor="self" op="none" fact="1.000000" val="0"/>
                <dgm:constr type="ctrXOff" for="ch" forName="accent_6" ptType="all" refPtType="all" refType="h" refFor="self" op="none" fact="-0.094300" val="0"/>
                <dgm:constr type="r" for="ch" forName="text_6" ptType="all" refPtType="all" refType="ctrX" refFor="ch" refForName="accent_6" op="none" fact="1.000000" val="0"/>
                <dgm:constr type="rOff" for="ch" forName="text_6" ptType="all" refPtType="all" refType="ctrXOff" refFor="ch" refForName="accent_6" op="none" fact="1.000000" val="0"/>
                <dgm:constr type="l" for="ch" forName="text_6" ptType="all" refPtType="all" refType="none" refFor="self" op="none" fact="1.000000" val="0"/>
                <dgm:constr type="w" for="ch" forName="text_6" ptType="all" refPtType="all" refType="h" refFor="ch" refForName="text_6" op="gte" fact="1.000000" val="0"/>
                <dgm:constr type="h" for="ch" forName="text_6" ptType="all" refPtType="all" refType="h" refFor="ch" refForName="accent_6" op="none" fact="0.800000" val="0"/>
                <dgm:constr type="ctrY" for="ch" forName="text_6" ptType="all" refPtType="all" refType="ctrY" refFor="ch" refForName="accent_6" op="none" fact="1.000000" val="0"/>
                <dgm:constr type="rMarg" for="ch" forName="text_6" ptType="all" refPtType="all" refType="w" refFor="ch" refForName="accent_6" op="none" fact="1.800000" val="0"/>
                <dgm:constr type="primFontSz" for="ch" ptType="node" refPtType="all" refType="none" refFor="self" op="equ" fact="1.000000" val="65"/>
              </dgm:constrLst>
            </dgm:if>
            <dgm:else name="Name20">
              <dgm:constrLst>
                <dgm:constr type="h" for="ch" forName="cycle" ptType="all" refPtType="all" refType="h" refFor="self" op="none" fact="1.000000" val="0"/>
                <dgm:constr type="w" for="ch" forName="cycle" ptType="all" refPtType="all" refType="h" refFor="ch" refForName="cycle" op="none" fact="0.260000" val="0"/>
                <dgm:constr type="r" for="ch" forName="cycle" ptType="all" refPtType="all" refType="w" refFor="self" op="none" fact="1.000000" val="0"/>
                <dgm:constr type="ctrY" for="ch" forName="cycle" ptType="all" refPtType="all" refType="h" refFor="self" op="none" fact="0.500000" val="0"/>
                <dgm:constr type="diam" for="ch" forName="cycle" ptType="all" refPtType="all" refType="h" refFor="self" op="none" fact="1.344000" val="0"/>
                <dgm:constr type="h" for="ch" forName="accent_1" ptType="all" refPtType="all" refType="h" refFor="self" op="none" fact="0.113600" val="0"/>
                <dgm:constr type="w" for="ch" forName="accent_1" ptType="all" refPtType="all" refType="h" refFor="ch" refForName="accent_1" op="equ" fact="1.000000" val="0"/>
                <dgm:constr type="ctrY" for="ch" forName="accent_1" ptType="all" refPtType="all" refType="h" refFor="self" op="none" fact="0.090900" val="0"/>
                <dgm:constr type="ctrX" for="ch" forName="accent_1" ptType="all" refPtType="all" refType="w" refFor="self" op="none" fact="1.000000" val="0"/>
                <dgm:constr type="ctrXOff" for="ch" forName="accent_1" ptType="all" refPtType="all" refType="h" refFor="self" op="none" fact="-0.083500" val="0"/>
                <dgm:constr type="r" for="ch" forName="text_1" ptType="all" refPtType="all" refType="ctrX" refFor="ch" refForName="accent_1" op="none" fact="1.000000" val="0"/>
                <dgm:constr type="rOff" for="ch" forName="text_1" ptType="all" refPtType="all" refType="ctrXOff" refFor="ch" refForName="accent_1" op="none" fact="1.000000" val="0"/>
                <dgm:constr type="l" for="ch" forName="text_1" ptType="all" refPtType="all" refType="none" refFor="self" op="none" fact="1.000000" val="0"/>
                <dgm:constr type="w" for="ch" forName="text_1" ptType="all" refPtType="all" refType="h" refFor="ch" refForName="text_1" op="gte" fact="1.000000" val="0"/>
                <dgm:constr type="h" for="ch" forName="text_1" ptType="all" refPtType="all" refType="h" refFor="ch" refForName="accent_1" op="none" fact="0.800000" val="0"/>
                <dgm:constr type="ctrY" for="ch" forName="text_1" ptType="all" refPtType="all" refType="ctrY" refFor="ch" refForName="accent_1" op="none" fact="1.000000" val="0"/>
                <dgm:constr type="rMarg" for="ch" forName="text_1" ptType="all" refPtType="all" refType="w" refFor="ch" refForName="accent_1" op="none" fact="1.800000" val="0"/>
                <dgm:constr type="h" for="ch" forName="accent_2" ptType="all" refPtType="all" refType="h" refFor="self" op="none" fact="0.113600" val="0"/>
                <dgm:constr type="w" for="ch" forName="accent_2" ptType="all" refPtType="all" refType="h" refFor="ch" refForName="accent_2" op="equ" fact="1.000000" val="0"/>
                <dgm:constr type="ctrY" for="ch" forName="accent_2" ptType="all" refPtType="all" refType="h" refFor="self" op="none" fact="0.227300" val="0"/>
                <dgm:constr type="ctrX" for="ch" forName="accent_2" ptType="all" refPtType="all" refType="w" refFor="self" op="none" fact="1.000000" val="0"/>
                <dgm:constr type="ctrXOff" for="ch" forName="accent_2" ptType="all" refPtType="all" refType="h" refFor="self" op="none" fact="-0.165800" val="0"/>
                <dgm:constr type="r" for="ch" forName="text_2" ptType="all" refPtType="all" refType="ctrX" refFor="ch" refForName="accent_2" op="none" fact="1.000000" val="0"/>
                <dgm:constr type="rOff" for="ch" forName="text_2" ptType="all" refPtType="all" refType="ctrXOff" refFor="ch" refForName="accent_2" op="none" fact="1.000000" val="0"/>
                <dgm:constr type="l" for="ch" forName="text_2" ptType="all" refPtType="all" refType="none" refFor="self" op="none" fact="1.000000" val="0"/>
                <dgm:constr type="w" for="ch" forName="text_2" ptType="all" refPtType="all" refType="h" refFor="ch" refForName="text_2" op="gte" fact="1.000000" val="0"/>
                <dgm:constr type="h" for="ch" forName="text_2" ptType="all" refPtType="all" refType="h" refFor="ch" refForName="accent_2" op="none" fact="0.800000" val="0"/>
                <dgm:constr type="ctrY" for="ch" forName="text_2" ptType="all" refPtType="all" refType="ctrY" refFor="ch" refForName="accent_2" op="none" fact="1.000000" val="0"/>
                <dgm:constr type="rMarg" for="ch" forName="text_2" ptType="all" refPtType="all" refType="w" refFor="ch" refForName="accent_2" op="none" fact="1.800000" val="0"/>
                <dgm:constr type="h" for="ch" forName="accent_3" ptType="all" refPtType="all" refType="h" refFor="self" op="none" fact="0.113600" val="0"/>
                <dgm:constr type="w" for="ch" forName="accent_3" ptType="all" refPtType="all" refType="h" refFor="ch" refForName="accent_3" op="equ" fact="1.000000" val="0"/>
                <dgm:constr type="ctrY" for="ch" forName="accent_3" ptType="all" refPtType="all" refType="h" refFor="self" op="none" fact="0.363600" val="0"/>
                <dgm:constr type="ctrX" for="ch" forName="accent_3" ptType="all" refPtType="all" refType="w" refFor="self" op="none" fact="1.000000" val="0"/>
                <dgm:constr type="ctrXOff" for="ch" forName="accent_3" ptType="all" refPtType="all" refType="h" refFor="self" op="none" fact="-0.210900" val="0"/>
                <dgm:constr type="r" for="ch" forName="text_3" ptType="all" refPtType="all" refType="ctrX" refFor="ch" refForName="accent_3" op="none" fact="1.000000" val="0"/>
                <dgm:constr type="rOff" for="ch" forName="text_3" ptType="all" refPtType="all" refType="ctrXOff" refFor="ch" refForName="accent_3" op="none" fact="1.000000" val="0"/>
                <dgm:constr type="l" for="ch" forName="text_3" ptType="all" refPtType="all" refType="none" refFor="self" op="none" fact="1.000000" val="0"/>
                <dgm:constr type="w" for="ch" forName="text_3" ptType="all" refPtType="all" refType="h" refFor="ch" refForName="text_3" op="gte" fact="1.000000" val="0"/>
                <dgm:constr type="h" for="ch" forName="text_3" ptType="all" refPtType="all" refType="h" refFor="ch" refForName="accent_3" op="none" fact="0.800000" val="0"/>
                <dgm:constr type="ctrY" for="ch" forName="text_3" ptType="all" refPtType="all" refType="ctrY" refFor="ch" refForName="accent_3" op="none" fact="1.000000" val="0"/>
                <dgm:constr type="rMarg" for="ch" forName="text_3" ptType="all" refPtType="all" refType="w" refFor="ch" refForName="accent_3" op="none" fact="1.800000" val="0"/>
                <dgm:constr type="h" for="ch" forName="accent_4" ptType="all" refPtType="all" refType="h" refFor="self" op="none" fact="0.113600" val="0"/>
                <dgm:constr type="w" for="ch" forName="accent_4" ptType="all" refPtType="all" refType="h" refFor="ch" refForName="accent_4" op="equ" fact="1.000000" val="0"/>
                <dgm:constr type="ctrY" for="ch" forName="accent_4" ptType="all" refPtType="all" refType="h" refFor="self" op="none" fact="0.500000" val="0"/>
                <dgm:constr type="ctrX" for="ch" forName="accent_4" ptType="all" refPtType="all" refType="w" refFor="self" op="none" fact="1.000000" val="0"/>
                <dgm:constr type="ctrXOff" for="ch" forName="accent_4" ptType="all" refPtType="all" refType="h" refFor="self" op="none" fact="-0.225300" val="0"/>
                <dgm:constr type="r" for="ch" forName="text_4" ptType="all" refPtType="all" refType="ctrX" refFor="ch" refForName="accent_4" op="none" fact="1.000000" val="0"/>
                <dgm:constr type="rOff" for="ch" forName="text_4" ptType="all" refPtType="all" refType="ctrXOff" refFor="ch" refForName="accent_4" op="none" fact="1.000000" val="0"/>
                <dgm:constr type="l" for="ch" forName="text_4" ptType="all" refPtType="all" refType="none" refFor="self" op="none" fact="1.000000" val="0"/>
                <dgm:constr type="w" for="ch" forName="text_4" ptType="all" refPtType="all" refType="h" refFor="ch" refForName="text_4" op="gte" fact="1.000000" val="0"/>
                <dgm:constr type="h" for="ch" forName="text_4" ptType="all" refPtType="all" refType="h" refFor="ch" refForName="accent_4" op="none" fact="0.800000" val="0"/>
                <dgm:constr type="ctrY" for="ch" forName="text_4" ptType="all" refPtType="all" refType="ctrY" refFor="ch" refForName="accent_4" op="none" fact="1.000000" val="0"/>
                <dgm:constr type="rMarg" for="ch" forName="text_4" ptType="all" refPtType="all" refType="w" refFor="ch" refForName="accent_4" op="none" fact="1.800000" val="0"/>
                <dgm:constr type="h" for="ch" forName="accent_5" ptType="all" refPtType="all" refType="h" refFor="self" op="none" fact="0.113600" val="0"/>
                <dgm:constr type="w" for="ch" forName="accent_5" ptType="all" refPtType="all" refType="h" refFor="ch" refForName="accent_5" op="equ" fact="1.000000" val="0"/>
                <dgm:constr type="ctrY" for="ch" forName="accent_5" ptType="all" refPtType="all" refType="h" refFor="self" op="none" fact="0.636400" val="0"/>
                <dgm:constr type="ctrX" for="ch" forName="accent_5" ptType="all" refPtType="all" refType="w" refFor="self" op="none" fact="1.000000" val="0"/>
                <dgm:constr type="ctrXOff" for="ch" forName="accent_5" ptType="all" refPtType="all" refType="h" refFor="self" op="none" fact="-0.210900" val="0"/>
                <dgm:constr type="r" for="ch" forName="text_5" ptType="all" refPtType="all" refType="ctrX" refFor="ch" refForName="accent_5" op="none" fact="1.000000" val="0"/>
                <dgm:constr type="rOff" for="ch" forName="text_5" ptType="all" refPtType="all" refType="ctrXOff" refFor="ch" refForName="accent_5" op="none" fact="1.000000" val="0"/>
                <dgm:constr type="l" for="ch" forName="text_5" ptType="all" refPtType="all" refType="none" refFor="self" op="none" fact="1.000000" val="0"/>
                <dgm:constr type="w" for="ch" forName="text_5" ptType="all" refPtType="all" refType="h" refFor="ch" refForName="text_5" op="gte" fact="1.000000" val="0"/>
                <dgm:constr type="h" for="ch" forName="text_5" ptType="all" refPtType="all" refType="h" refFor="ch" refForName="accent_5" op="none" fact="0.800000" val="0"/>
                <dgm:constr type="ctrY" for="ch" forName="text_5" ptType="all" refPtType="all" refType="ctrY" refFor="ch" refForName="accent_5" op="none" fact="1.000000" val="0"/>
                <dgm:constr type="rMarg" for="ch" forName="text_5" ptType="all" refPtType="all" refType="w" refFor="ch" refForName="accent_5" op="none" fact="1.800000" val="0"/>
                <dgm:constr type="h" for="ch" forName="accent_6" ptType="all" refPtType="all" refType="h" refFor="self" op="none" fact="0.113600" val="0"/>
                <dgm:constr type="w" for="ch" forName="accent_6" ptType="all" refPtType="all" refType="h" refFor="ch" refForName="accent_6" op="equ" fact="1.000000" val="0"/>
                <dgm:constr type="ctrY" for="ch" forName="accent_6" ptType="all" refPtType="all" refType="h" refFor="self" op="none" fact="0.772700" val="0"/>
                <dgm:constr type="ctrX" for="ch" forName="accent_6" ptType="all" refPtType="all" refType="w" refFor="self" op="none" fact="1.000000" val="0"/>
                <dgm:constr type="ctrXOff" for="ch" forName="accent_6" ptType="all" refPtType="all" refType="h" refFor="self" op="none" fact="-0.165800" val="0"/>
                <dgm:constr type="r" for="ch" forName="text_6" ptType="all" refPtType="all" refType="ctrX" refFor="ch" refForName="accent_6" op="none" fact="1.000000" val="0"/>
                <dgm:constr type="rOff" for="ch" forName="text_6" ptType="all" refPtType="all" refType="ctrXOff" refFor="ch" refForName="accent_6" op="none" fact="1.000000" val="0"/>
                <dgm:constr type="l" for="ch" forName="text_6" ptType="all" refPtType="all" refType="none" refFor="self" op="none" fact="1.000000" val="0"/>
                <dgm:constr type="w" for="ch" forName="text_6" ptType="all" refPtType="all" refType="h" refFor="ch" refForName="text_6" op="gte" fact="1.000000" val="0"/>
                <dgm:constr type="h" for="ch" forName="text_6" ptType="all" refPtType="all" refType="h" refFor="ch" refForName="accent_6" op="none" fact="0.800000" val="0"/>
                <dgm:constr type="ctrY" for="ch" forName="text_6" ptType="all" refPtType="all" refType="ctrY" refFor="ch" refForName="accent_6" op="none" fact="1.000000" val="0"/>
                <dgm:constr type="rMarg" for="ch" forName="text_6" ptType="all" refPtType="all" refType="w" refFor="ch" refForName="accent_6" op="none" fact="1.800000" val="0"/>
                <dgm:constr type="h" for="ch" forName="accent_7" ptType="all" refPtType="all" refType="h" refFor="self" op="none" fact="0.113600" val="0"/>
                <dgm:constr type="w" for="ch" forName="accent_7" ptType="all" refPtType="all" refType="h" refFor="ch" refForName="accent_7" op="equ" fact="1.000000" val="0"/>
                <dgm:constr type="ctrY" for="ch" forName="accent_7" ptType="all" refPtType="all" refType="h" refFor="self" op="none" fact="0.909100" val="0"/>
                <dgm:constr type="ctrX" for="ch" forName="accent_7" ptType="all" refPtType="all" refType="w" refFor="self" op="none" fact="1.000000" val="0"/>
                <dgm:constr type="ctrXOff" for="ch" forName="accent_7" ptType="all" refPtType="all" refType="h" refFor="self" op="none" fact="-0.083500" val="0"/>
                <dgm:constr type="r" for="ch" forName="text_7" ptType="all" refPtType="all" refType="ctrX" refFor="ch" refForName="accent_7" op="none" fact="1.000000" val="0"/>
                <dgm:constr type="rOff" for="ch" forName="text_7" ptType="all" refPtType="all" refType="ctrXOff" refFor="ch" refForName="accent_7" op="none" fact="1.000000" val="0"/>
                <dgm:constr type="l" for="ch" forName="text_7" ptType="all" refPtType="all" refType="none" refFor="self" op="none" fact="1.000000" val="0"/>
                <dgm:constr type="w" for="ch" forName="text_7" ptType="all" refPtType="all" refType="h" refFor="ch" refForName="text_7" op="gte" fact="1.000000" val="0"/>
                <dgm:constr type="h" for="ch" forName="text_7" ptType="all" refPtType="all" refType="h" refFor="ch" refForName="accent_7" op="none" fact="0.800000" val="0"/>
                <dgm:constr type="ctrY" for="ch" forName="text_7" ptType="all" refPtType="all" refType="ctrY" refFor="ch" refForName="accent_7" op="none" fact="1.000000" val="0"/>
                <dgm:constr type="rMarg" for="ch" forName="text_7" ptType="all" refPtType="all" refType="w" refFor="ch" refForName="accent_7" op="none" fact="1.800000" val="0"/>
                <dgm:constr type="primFontSz" for="ch" ptType="node" refPtType="all" refType="none" refFor="self" op="equ" fact="1.000000" val="65"/>
              </dgm:constrLst>
            </dgm:else>
          </dgm:choose>
        </dgm:else>
      </dgm:choose>
      <dgm:layoutNode name="cycle">
        <dgm:shape rot="0.000000" type="none" r:blip="" blipPhldr="0" lkTxEntry="0" zOrderOff="0" hideGeom="0">
          <dgm:adjLst/>
        </dgm:shape>
        <dgm:presOf/>
        <dgm:constrLst>
          <dgm:constr type="w" for="ch" ptType="all" refPtType="all" refType="none" refFor="self" op="none" fact="1.000000" val="1"/>
          <dgm:constr type="h" for="ch" ptType="all" refPtType="all" refType="none" refFor="self" op="none" fact="1.000000" val="1"/>
          <dgm:constr type="diam" for="ch" forName="conn" ptType="all" refPtType="all" refType="diam" refFor="self" op="none" fact="1.000000" val="0"/>
        </dgm:constrLst>
        <dgm:choose name="Name21">
          <dgm:if name="Name22" func="var" arg="dir" op="equ" val="norm">
            <dgm:alg type="cycle">
              <dgm:param type="stAng" val="45"/>
              <dgm:param type="spanAng" val="90"/>
            </dgm:alg>
          </dgm:if>
          <dgm:else name="Name23">
            <dgm:alg type="cycle">
              <dgm:param type="stAng" val="225"/>
              <dgm:param type="spanAng" val="90"/>
            </dgm:alg>
          </dgm:else>
        </dgm:choose>
        <dgm:layoutNode name="srcNode">
          <dgm:alg type="sp"/>
          <dgm:shape rot="0.000000" type="rect" r:blip="" blipPhldr="0" lkTxEntry="0" zOrderOff="0"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rot="0.000000" type="conn" r:blip="" blipPhldr="0" lkTxEntry="0" zOrderOff="0" hideGeom="0">
            <dgm:adjLst/>
          </dgm:shape>
          <dgm:presOf axis="desOrSelf" ptType="sibTrans" st="0" hideLastTrans="0" cnt="1"/>
          <dgm:constrLst>
            <dgm:constr type="begPad" for="self" ptType="all" refPtType="all" refType="none" refFor="self" op="none" fact="1.000000" val="0"/>
            <dgm:constr type="endPad" for="self" ptType="all" refPtType="all" refType="none" refFor="self" op="none" fact="1.000000" val="0"/>
          </dgm:constrLst>
        </dgm:layoutNode>
        <dgm:layoutNode name="extraNode">
          <dgm:alg type="sp"/>
          <dgm:shape rot="0.000000" type="rect" r:blip="" blipPhldr="0" lkTxEntry="0" zOrderOff="0" hideGeom="1">
            <dgm:adjLst/>
          </dgm:shape>
          <dgm:presOf/>
        </dgm:layoutNode>
        <dgm:layoutNode name="dstNode">
          <dgm:alg type="sp"/>
          <dgm:shape rot="0.000000" type="rect" r:blip="" blipPhldr="0" lkTxEntry="0" zOrderOff="0"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rot="0.000000" type="ellipse" r:blip="" blipPhldr="0" lkTxEntry="0" zOrderOff="0" hideGeom="0">
                <dgm:adjLst/>
              </dgm:shape>
              <dgm:presOf/>
            </dgm:layoutNode>
          </dgm:forEach>
        </dgm:forEach>
      </dgm:forEach>
      <dgm:forEach name="Name24" axis="ch" ptType="node" cnt="1">
        <dgm:layoutNode name="text_1"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layoutNode>
        <dgm:layoutNode name="accent_1">
          <dgm:alg type="sp"/>
          <dgm:shape rot="0.000000" type="none" r:blip="" blipPhldr="0" lkTxEntry="0" zOrderOff="0" hideGeom="0">
            <dgm:adjLst/>
          </dgm:shape>
          <dgm:presOf/>
          <dgm:constrLst/>
          <dgm:forEach name="Name28" ref="accentRepeat"/>
        </dgm:layoutNode>
      </dgm:forEach>
      <dgm:forEach name="Name29" axis="ch" ptType="node" st="2" cnt="1">
        <dgm:layoutNode name="text_2"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layoutNode>
        <dgm:layoutNode name="accent_2">
          <dgm:alg type="sp"/>
          <dgm:shape rot="0.000000" type="none" r:blip="" blipPhldr="0" lkTxEntry="0" zOrderOff="0" hideGeom="0">
            <dgm:adjLst/>
          </dgm:shape>
          <dgm:presOf/>
          <dgm:constrLst/>
          <dgm:forEach name="Name33" ref="accentRepeat"/>
        </dgm:layoutNode>
      </dgm:forEach>
      <dgm:forEach name="Name34" axis="ch" ptType="node" st="3" cnt="1">
        <dgm:layoutNode name="text_3"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layoutNode>
        <dgm:layoutNode name="accent_3">
          <dgm:alg type="sp"/>
          <dgm:shape rot="0.000000" type="none" r:blip="" blipPhldr="0" lkTxEntry="0" zOrderOff="0" hideGeom="0">
            <dgm:adjLst/>
          </dgm:shape>
          <dgm:presOf/>
          <dgm:constrLst/>
          <dgm:forEach name="Name38" ref="accentRepeat"/>
        </dgm:layoutNode>
      </dgm:forEach>
      <dgm:forEach name="Name39" axis="ch" ptType="node" st="4" cnt="1">
        <dgm:layoutNode name="text_4"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layoutNode>
        <dgm:layoutNode name="accent_4">
          <dgm:alg type="sp"/>
          <dgm:shape rot="0.000000" type="none" r:blip="" blipPhldr="0" lkTxEntry="0" zOrderOff="0" hideGeom="0">
            <dgm:adjLst/>
          </dgm:shape>
          <dgm:presOf/>
          <dgm:constrLst/>
          <dgm:forEach name="Name43" ref="accentRepeat"/>
        </dgm:layoutNode>
      </dgm:forEach>
      <dgm:forEach name="Name44" axis="ch" ptType="node" st="5" cnt="1">
        <dgm:layoutNode name="text_5"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layoutNode>
        <dgm:layoutNode name="accent_5">
          <dgm:alg type="sp"/>
          <dgm:shape rot="0.000000" type="none" r:blip="" blipPhldr="0" lkTxEntry="0" zOrderOff="0" hideGeom="0">
            <dgm:adjLst/>
          </dgm:shape>
          <dgm:presOf/>
          <dgm:constrLst/>
          <dgm:forEach name="Name48" ref="accentRepeat"/>
        </dgm:layoutNode>
      </dgm:forEach>
      <dgm:forEach name="Name49" axis="ch" ptType="node" st="6" cnt="1">
        <dgm:layoutNode name="text_6"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layoutNode>
        <dgm:layoutNode name="accent_6">
          <dgm:alg type="sp"/>
          <dgm:shape rot="0.000000" type="none" r:blip="" blipPhldr="0" lkTxEntry="0" zOrderOff="0" hideGeom="0">
            <dgm:adjLst/>
          </dgm:shape>
          <dgm:presOf/>
          <dgm:constrLst/>
          <dgm:forEach name="Name53" ref="accentRepeat"/>
        </dgm:layoutNode>
      </dgm:forEach>
      <dgm:forEach name="Name54" axis="ch" ptType="node" st="7" cnt="1">
        <dgm:layoutNode name="text_7" styleLbl="node1">
          <dgm:shape rot="0.000000" type="rect" r:blip="" blipPhldr="0" lkTxEntry="0" zOrderOff="0" hideGeom="0">
            <dgm:adjLst/>
          </dgm:shape>
          <dgm:presOf axis="desOrSelf" ptType="node"/>
          <dgm:constrLst>
            <dgm:constr type="primFontSz" for="self" ptType="all" refPtType="all" refType="none" refFor="self" op="none" fact="1.000000" val="65"/>
            <dgm:constr type="lMarg" for="self" ptType="all" refPtType="all" refType="primFontSz" refFor="self" op="none" fact="0.200000" val="0"/>
            <dgm:constr type="rMarg" for="self" ptType="all" refPtType="all" refType="primFontSz" refFor="self" op="none" fact="0.200000" val="0"/>
            <dgm:constr type="tMarg" for="self" ptType="all" refPtType="all" refType="primFontSz" refFor="self" op="none" fact="0.200000" val="0"/>
            <dgm:constr type="bMarg" for="self" ptType="all" refPtType="all" refType="primFontSz" refFor="self" op="none" fact="0.200000" val="0"/>
          </dgm:constrLst>
          <dgm:ruleLst>
            <dgm:rule type="primFontSz" for="self" ptType="all" val="5" fact="NaN" max="NaN"/>
          </dgm:ruleLst>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layoutNode>
        <dgm:layoutNode name="accent_7">
          <dgm:alg type="sp"/>
          <dgm:shape rot="0.000000" type="none" r:blip="" blipPhldr="0" lkTxEntry="0" zOrderOff="0" hideGeom="0">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8/layout/CircularPictureCallout#1">
  <dgm:title val=""/>
  <dgm:desc val=""/>
  <dgm:catLst>
    <dgm:cat type="picture" pri="2000"/>
    <dgm:cat type="pictureconvert" pri="2000"/>
  </dgm:catLst>
  <dgm:sampData>
    <dgm:dataModel>
      <dgm:ptLst>
        <dgm:pt modelId="0" type="doc"/>
        <dgm:pt modelId="1" type="node"/>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ampData>
  <dgm:style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styleData>
  <dgm:clrData>
    <dgm:dataModel>
      <dgm:ptLst>
        <dgm:pt modelId="0" type="doc"/>
        <dgm:pt modelId="1" type="node">
          <dgm:prSet phldr="1"/>
        </dgm:pt>
        <dgm:pt modelId="2" type="node">
          <dgm:prSet phldr="1"/>
        </dgm:pt>
        <dgm:pt modelId="3" type="node">
          <dgm:prSet phldr="1"/>
        </dgm:pt>
        <dgm:pt modelId="4" type="node">
          <dgm:prSet phldr="1"/>
        </dgm:pt>
      </dgm:ptLst>
      <dgm:cxnLst>
        <dgm:cxn modelId="5" type="parOf" srcId="0" destId="1" srcOrd="0" destOrd="0"/>
        <dgm:cxn modelId="6" type="parOf" srcId="0" destId="2" srcOrd="1" destOrd="0"/>
        <dgm:cxn modelId="7" type="parOf" srcId="0" destId="3" srcOrd="2" destOrd="0"/>
        <dgm:cxn modelId="8" type="parOf" srcId="0" destId="4" srcOrd="3" destOrd="0"/>
      </dgm:cxnLst>
      <dgm:bg/>
      <dgm:whole/>
    </dgm:dataModel>
  </dgm:clrData>
  <dgm:layoutNode name="Name0">
    <dgm:alg type="composite"/>
    <dgm:shape rot="0.000000" type="none" r:blip="" blipPhldr="0" lkTxEntry="0" zOrderOff="0" hideGeom="0">
      <dgm:adjLst/>
    </dgm:shape>
    <dgm:constrLst>
      <dgm:constr type="w" for="ch" ptType="all" refPtType="all" refType="h" refFor="ch" op="gte" fact="2.000000" val="0"/>
    </dgm:constrLst>
    <dgm:varLst>
      <dgm:chMax val="7"/>
      <dgm:chPref val="7"/>
      <dgm:dir val="norm"/>
    </dgm:varLst>
    <dgm:layoutNode name="Name1">
      <dgm:alg type="composite"/>
      <dgm:shape rot="0.000000" type="none" r:blip="" blipPhldr="0" lkTxEntry="0" zOrderOff="0" hideGeom="0">
        <dgm:adjLst/>
      </dgm:shape>
      <dgm:choose name="Name2">
        <dgm:if name="Name3" axis="ch" ptType="node" func="cnt" arg="none" op="lte" val="1">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w" refFor="ch" refForName="picture_1" op="none" fact="0.180000" val="0"/>
            <dgm:constr type="t" for="ch" forName="text_1" ptType="all" refPtType="all" refType="h" refFor="ch" refForName="picture_1" op="none" fact="0.531000" val="0"/>
          </dgm:constrLst>
        </dgm:if>
        <dgm:if name="Name4" axis="ch" ptType="node" func="cnt" arg="none" op="lte" val="2">
          <dgm:choose name="Name5">
            <dgm:if name="Name6"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500000" val="0"/>
                <dgm:constr type="h" for="ch" forName="picture_2" ptType="all" refPtType="all" refType="h" refFor="ch" refForName="picture_1" op="none" fact="0.500000" val="0"/>
                <dgm:constr type="l" for="ch" forName="picture_2" ptType="all" refPtType="all" refType="w" refFor="ch" refForName="picture_1" op="none" fact="1.210000" val="0"/>
                <dgm:constr type="ctrY" for="ch" forName="picture_2" ptType="all" refPtType="all" refType="h" refFor="ch" refForName="picture_1" op="none" fact="0.5000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Lst>
            </dgm:if>
            <dgm:else name="Name7">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500000" val="0"/>
                <dgm:constr type="h" for="ch" forName="picture_2" ptType="all" refPtType="all" refType="h" refFor="ch" refForName="picture_1" op="none" fact="0.500000" val="0"/>
                <dgm:constr type="r" for="ch" forName="picture_2" ptType="all" refPtType="all" refType="w" refFor="self" op="none" fact="1.000000" val="0"/>
                <dgm:constr type="rOff" for="ch" forName="picture_2" ptType="all" refPtType="all" refType="w" refFor="ch" refForName="picture_1" op="none" fact="-1.210000" val="0"/>
                <dgm:constr type="ctrY" for="ch" forName="picture_2" ptType="all" refPtType="all" refType="h" refFor="ch" refForName="picture_1" op="none" fact="0.5000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Lst>
            </dgm:else>
          </dgm:choose>
        </dgm:if>
        <dgm:if name="Name8" axis="ch" ptType="node" func="cnt" arg="none" op="lte" val="3">
          <dgm:choose name="Name9">
            <dgm:if name="Name10"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375000" val="0"/>
                <dgm:constr type="h" for="ch" forName="picture_2" ptType="all" refPtType="all" refType="h" refFor="ch" refForName="picture_1" op="none" fact="0.375000" val="0"/>
                <dgm:constr type="l" for="ch" forName="picture_2" ptType="all" refPtType="all" refType="w" refFor="ch" refForName="picture_1" op="none" fact="1.210000" val="0"/>
                <dgm:constr type="ctrY" for="ch" forName="picture_2" ptType="all" refPtType="all" refType="h" refFor="ch" refForName="picture_1" op="none" fact="0.1875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375000" val="0"/>
                <dgm:constr type="h" for="ch" forName="picture_3" ptType="all" refPtType="all" refType="h" refFor="ch" refForName="picture_1" op="none" fact="0.375000" val="0"/>
                <dgm:constr type="l" for="ch" forName="picture_3" ptType="all" refPtType="all" refType="w" refFor="ch" refForName="picture_1" op="none" fact="1.210000" val="0"/>
                <dgm:constr type="ctrY" for="ch" forName="picture_3" ptType="all" refPtType="all" refType="h" refFor="ch" refForName="picture_1" op="none" fact="0.812500" val="0"/>
                <dgm:constr type="l" for="ch" forName="line_3" ptType="all" refPtType="all" refType="ctrX" refFor="ch" refForName="picture_1" op="none" fact="1.000000" val="0"/>
                <dgm:constr type="h" for="ch" forName="line_3" ptType="all" refPtType="all" refType="none" refFor="self" op="none" fact="1.000000" val="0"/>
                <dgm:constr type="r" for="ch" forName="line_3" ptType="all" refPtType="all" refType="ctrX" refFor="ch" refForName="picture_3" op="none" fact="1.000000" val="0"/>
                <dgm:constr type="ctrY" for="ch" forName="line_3" ptType="all" refPtType="all" refType="ctrY" refFor="ch" refForName="picture_3" op="none" fact="1.000000" val="0"/>
                <dgm:constr type="r" for="ch" forName="textparent_3" ptType="all" refPtType="all" refType="w" refFor="self" op="none" fact="1.000000" val="0"/>
                <dgm:constr type="h" for="ch" forName="textparent_3" ptType="all" refPtType="all" refType="h" refFor="ch" refForName="picture_3" op="none" fact="1.000000" val="0"/>
                <dgm:constr type="l" for="ch" forName="textparent_3" ptType="all" refPtType="all" refType="r"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Lst>
            </dgm:if>
            <dgm:else name="Name11">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375000" val="0"/>
                <dgm:constr type="h" for="ch" forName="picture_2" ptType="all" refPtType="all" refType="h" refFor="ch" refForName="picture_1" op="none" fact="0.375000" val="0"/>
                <dgm:constr type="r" for="ch" forName="picture_2" ptType="all" refPtType="all" refType="w" refFor="self" op="none" fact="1.000000" val="0"/>
                <dgm:constr type="rOff" for="ch" forName="picture_2" ptType="all" refPtType="all" refType="w" refFor="ch" refForName="picture_1" op="none" fact="-1.210000" val="0"/>
                <dgm:constr type="ctrY" for="ch" forName="picture_2" ptType="all" refPtType="all" refType="h" refFor="ch" refForName="picture_1" op="none" fact="0.1875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375000" val="0"/>
                <dgm:constr type="h" for="ch" forName="picture_3" ptType="all" refPtType="all" refType="h" refFor="ch" refForName="picture_1" op="none" fact="0.375000" val="0"/>
                <dgm:constr type="r" for="ch" forName="picture_3" ptType="all" refPtType="all" refType="w" refFor="self" op="none" fact="1.000000" val="0"/>
                <dgm:constr type="rOff" for="ch" forName="picture_3" ptType="all" refPtType="all" refType="w" refFor="ch" refForName="picture_1" op="none" fact="-1.210000" val="0"/>
                <dgm:constr type="ctrY" for="ch" forName="picture_3" ptType="all" refPtType="all" refType="h" refFor="ch" refForName="picture_1" op="none" fact="0.812500" val="0"/>
                <dgm:constr type="r" for="ch" forName="line_3" ptType="all" refPtType="all" refType="ctrX" refFor="ch" refForName="picture_1" op="none" fact="1.000000" val="0"/>
                <dgm:constr type="h" for="ch" forName="line_3" ptType="all" refPtType="all" refType="none" refFor="self" op="none" fact="1.000000" val="0"/>
                <dgm:constr type="l" for="ch" forName="line_3" ptType="all" refPtType="all" refType="ctrX" refFor="ch" refForName="picture_3" op="none" fact="1.000000" val="0"/>
                <dgm:constr type="ctrY" for="ch" forName="line_3" ptType="all" refPtType="all" refType="ctrY" refFor="ch" refForName="picture_3" op="none" fact="1.000000" val="0"/>
                <dgm:constr type="l" for="ch" forName="textparent_3" ptType="all" refPtType="all" refType="none" refFor="self" op="none" fact="1.000000" val="0"/>
                <dgm:constr type="h" for="ch" forName="textparent_3" ptType="all" refPtType="all" refType="h" refFor="ch" refForName="picture_3" op="none" fact="1.000000" val="0"/>
                <dgm:constr type="r" for="ch" forName="textparent_3" ptType="all" refPtType="all" refType="l"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Lst>
            </dgm:else>
          </dgm:choose>
        </dgm:if>
        <dgm:if name="Name12" axis="ch" ptType="node" func="cnt" arg="none" op="lte" val="4">
          <dgm:choose name="Name13">
            <dgm:if name="Name14"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300000" val="0"/>
                <dgm:constr type="h" for="ch" forName="picture_2" ptType="all" refPtType="all" refType="h" refFor="ch" refForName="picture_1" op="none" fact="0.300000" val="0"/>
                <dgm:constr type="l" for="ch" forName="picture_2" ptType="all" refPtType="all" refType="w" refFor="ch" refForName="picture_1" op="none" fact="1.354000" val="0"/>
                <dgm:constr type="ctrY" for="ch" forName="picture_2" ptType="all" refPtType="all" refType="h" refFor="ch" refForName="picture_1" op="none" fact="0.1500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300000" val="0"/>
                <dgm:constr type="h" for="ch" forName="picture_3" ptType="all" refPtType="all" refType="h" refFor="ch" refForName="picture_1" op="none" fact="0.300000" val="0"/>
                <dgm:constr type="l" for="ch" forName="picture_3" ptType="all" refPtType="all" refType="w" refFor="ch" refForName="picture_1" op="none" fact="1.210000" val="0"/>
                <dgm:constr type="ctrY" for="ch" forName="picture_3" ptType="all" refPtType="all" refType="h" refFor="ch" refForName="picture_1" op="none" fact="0.500000" val="0"/>
                <dgm:constr type="l" for="ch" forName="line_3" ptType="all" refPtType="all" refType="ctrX" refFor="ch" refForName="picture_1" op="none" fact="1.000000" val="0"/>
                <dgm:constr type="h" for="ch" forName="line_3" ptType="all" refPtType="all" refType="none" refFor="self" op="none" fact="1.000000" val="0"/>
                <dgm:constr type="r" for="ch" forName="line_3" ptType="all" refPtType="all" refType="ctrX" refFor="ch" refForName="picture_3" op="none" fact="1.000000" val="0"/>
                <dgm:constr type="ctrY" for="ch" forName="line_3" ptType="all" refPtType="all" refType="ctrY" refFor="ch" refForName="picture_3" op="none" fact="1.000000" val="0"/>
                <dgm:constr type="r" for="ch" forName="textparent_3" ptType="all" refPtType="all" refType="w" refFor="self" op="none" fact="1.000000" val="0"/>
                <dgm:constr type="h" for="ch" forName="textparent_3" ptType="all" refPtType="all" refType="h" refFor="ch" refForName="picture_3" op="none" fact="1.000000" val="0"/>
                <dgm:constr type="l" for="ch" forName="textparent_3" ptType="all" refPtType="all" refType="r"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300000" val="0"/>
                <dgm:constr type="h" for="ch" forName="picture_4" ptType="all" refPtType="all" refType="h" refFor="ch" refForName="picture_1" op="none" fact="0.300000" val="0"/>
                <dgm:constr type="l" for="ch" forName="picture_4" ptType="all" refPtType="all" refType="w" refFor="ch" refForName="picture_1" op="none" fact="1.354000" val="0"/>
                <dgm:constr type="ctrY" for="ch" forName="picture_4" ptType="all" refPtType="all" refType="h" refFor="ch" refForName="picture_1" op="none" fact="0.850000" val="0"/>
                <dgm:constr type="l" for="ch" forName="line_4" ptType="all" refPtType="all" refType="ctrX" refFor="ch" refForName="picture_1" op="none" fact="1.000000" val="0"/>
                <dgm:constr type="h" for="ch" forName="line_4" ptType="all" refPtType="all" refType="none" refFor="self" op="none" fact="1.000000" val="0"/>
                <dgm:constr type="r" for="ch" forName="line_4" ptType="all" refPtType="all" refType="ctrX" refFor="ch" refForName="picture_4" op="none" fact="1.000000" val="0"/>
                <dgm:constr type="ctrY" for="ch" forName="line_4" ptType="all" refPtType="all" refType="ctrY" refFor="ch" refForName="picture_4" op="none" fact="1.000000" val="0"/>
                <dgm:constr type="r" for="ch" forName="textparent_4" ptType="all" refPtType="all" refType="w" refFor="self" op="none" fact="1.000000" val="0"/>
                <dgm:constr type="h" for="ch" forName="textparent_4" ptType="all" refPtType="all" refType="h" refFor="ch" refForName="picture_4" op="none" fact="1.000000" val="0"/>
                <dgm:constr type="l" for="ch" forName="textparent_4" ptType="all" refPtType="all" refType="r"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Lst>
            </dgm:if>
            <dgm:else name="Name15">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300000" val="0"/>
                <dgm:constr type="h" for="ch" forName="picture_2" ptType="all" refPtType="all" refType="h" refFor="ch" refForName="picture_1" op="none" fact="0.300000" val="0"/>
                <dgm:constr type="r" for="ch" forName="picture_2" ptType="all" refPtType="all" refType="w" refFor="self" op="none" fact="1.000000" val="0"/>
                <dgm:constr type="rOff" for="ch" forName="picture_2" ptType="all" refPtType="all" refType="w" refFor="ch" refForName="picture_1" op="none" fact="-1.354000" val="0"/>
                <dgm:constr type="ctrY" for="ch" forName="picture_2" ptType="all" refPtType="all" refType="h" refFor="ch" refForName="picture_1" op="none" fact="0.1500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300000" val="0"/>
                <dgm:constr type="h" for="ch" forName="picture_3" ptType="all" refPtType="all" refType="h" refFor="ch" refForName="picture_1" op="none" fact="0.300000" val="0"/>
                <dgm:constr type="r" for="ch" forName="picture_3" ptType="all" refPtType="all" refType="w" refFor="self" op="none" fact="1.000000" val="0"/>
                <dgm:constr type="rOff" for="ch" forName="picture_3" ptType="all" refPtType="all" refType="w" refFor="ch" refForName="picture_1" op="none" fact="-1.210000" val="0"/>
                <dgm:constr type="ctrY" for="ch" forName="picture_3" ptType="all" refPtType="all" refType="h" refFor="ch" refForName="picture_1" op="none" fact="0.500000" val="0"/>
                <dgm:constr type="r" for="ch" forName="line_3" ptType="all" refPtType="all" refType="ctrX" refFor="ch" refForName="picture_1" op="none" fact="1.000000" val="0"/>
                <dgm:constr type="h" for="ch" forName="line_3" ptType="all" refPtType="all" refType="none" refFor="self" op="none" fact="1.000000" val="0"/>
                <dgm:constr type="l" for="ch" forName="line_3" ptType="all" refPtType="all" refType="ctrX" refFor="ch" refForName="picture_3" op="none" fact="1.000000" val="0"/>
                <dgm:constr type="ctrY" for="ch" forName="line_3" ptType="all" refPtType="all" refType="ctrY" refFor="ch" refForName="picture_3" op="none" fact="1.000000" val="0"/>
                <dgm:constr type="l" for="ch" forName="textparent_3" ptType="all" refPtType="all" refType="none" refFor="self" op="none" fact="1.000000" val="0"/>
                <dgm:constr type="h" for="ch" forName="textparent_3" ptType="all" refPtType="all" refType="h" refFor="ch" refForName="picture_3" op="none" fact="1.000000" val="0"/>
                <dgm:constr type="r" for="ch" forName="textparent_3" ptType="all" refPtType="all" refType="l"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300000" val="0"/>
                <dgm:constr type="h" for="ch" forName="picture_4" ptType="all" refPtType="all" refType="h" refFor="ch" refForName="picture_1" op="none" fact="0.300000" val="0"/>
                <dgm:constr type="r" for="ch" forName="picture_4" ptType="all" refPtType="all" refType="w" refFor="self" op="none" fact="1.000000" val="0"/>
                <dgm:constr type="rOff" for="ch" forName="picture_4" ptType="all" refPtType="all" refType="w" refFor="ch" refForName="picture_1" op="none" fact="-1.354000" val="0"/>
                <dgm:constr type="ctrY" for="ch" forName="picture_4" ptType="all" refPtType="all" refType="h" refFor="ch" refForName="picture_1" op="none" fact="0.850000" val="0"/>
                <dgm:constr type="r" for="ch" forName="line_4" ptType="all" refPtType="all" refType="ctrX" refFor="ch" refForName="picture_1" op="none" fact="1.000000" val="0"/>
                <dgm:constr type="h" for="ch" forName="line_4" ptType="all" refPtType="all" refType="none" refFor="self" op="none" fact="1.000000" val="0"/>
                <dgm:constr type="l" for="ch" forName="line_4" ptType="all" refPtType="all" refType="ctrX" refFor="ch" refForName="picture_4" op="none" fact="1.000000" val="0"/>
                <dgm:constr type="ctrY" for="ch" forName="line_4" ptType="all" refPtType="all" refType="ctrY" refFor="ch" refForName="picture_4" op="none" fact="1.000000" val="0"/>
                <dgm:constr type="l" for="ch" forName="textparent_4" ptType="all" refPtType="all" refType="none" refFor="self" op="none" fact="1.000000" val="0"/>
                <dgm:constr type="h" for="ch" forName="textparent_4" ptType="all" refPtType="all" refType="h" refFor="ch" refForName="picture_4" op="none" fact="1.000000" val="0"/>
                <dgm:constr type="r" for="ch" forName="textparent_4" ptType="all" refPtType="all" refType="l"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Lst>
            </dgm:else>
          </dgm:choose>
        </dgm:if>
        <dgm:if name="Name16" axis="ch" ptType="node" func="cnt" arg="none" op="lte" val="5">
          <dgm:choose name="Name17">
            <dgm:if name="Name18"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220000" val="0"/>
                <dgm:constr type="h" for="ch" forName="picture_2" ptType="all" refPtType="all" refType="h" refFor="ch" refForName="picture_1" op="none" fact="0.220000" val="0"/>
                <dgm:constr type="l" for="ch" forName="picture_2" ptType="all" refPtType="all" refType="w" refFor="ch" refForName="picture_1" op="none" fact="1.375000" val="0"/>
                <dgm:constr type="ctrY" for="ch" forName="picture_2" ptType="all" refPtType="all" refType="h" refFor="ch" refForName="picture_1" op="none" fact="0.1100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220000" val="0"/>
                <dgm:constr type="h" for="ch" forName="picture_3" ptType="all" refPtType="all" refType="h" refFor="ch" refForName="picture_1" op="none" fact="0.220000" val="0"/>
                <dgm:constr type="l" for="ch" forName="picture_3" ptType="all" refPtType="all" refType="w" refFor="ch" refForName="picture_1" op="none" fact="1.210000" val="0"/>
                <dgm:constr type="ctrY" for="ch" forName="picture_3" ptType="all" refPtType="all" refType="h" refFor="ch" refForName="picture_1" op="none" fact="0.353000" val="0"/>
                <dgm:constr type="l" for="ch" forName="line_3" ptType="all" refPtType="all" refType="ctrX" refFor="ch" refForName="picture_1" op="none" fact="1.000000" val="0"/>
                <dgm:constr type="h" for="ch" forName="line_3" ptType="all" refPtType="all" refType="none" refFor="self" op="none" fact="1.000000" val="0"/>
                <dgm:constr type="r" for="ch" forName="line_3" ptType="all" refPtType="all" refType="ctrX" refFor="ch" refForName="picture_3" op="none" fact="1.000000" val="0"/>
                <dgm:constr type="ctrY" for="ch" forName="line_3" ptType="all" refPtType="all" refType="ctrY" refFor="ch" refForName="picture_3" op="none" fact="1.000000" val="0"/>
                <dgm:constr type="r" for="ch" forName="textparent_3" ptType="all" refPtType="all" refType="w" refFor="self" op="none" fact="1.000000" val="0"/>
                <dgm:constr type="h" for="ch" forName="textparent_3" ptType="all" refPtType="all" refType="h" refFor="ch" refForName="picture_3" op="none" fact="1.000000" val="0"/>
                <dgm:constr type="l" for="ch" forName="textparent_3" ptType="all" refPtType="all" refType="r"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220000" val="0"/>
                <dgm:constr type="h" for="ch" forName="picture_4" ptType="all" refPtType="all" refType="h" refFor="ch" refForName="picture_1" op="none" fact="0.220000" val="0"/>
                <dgm:constr type="l" for="ch" forName="picture_4" ptType="all" refPtType="all" refType="w" refFor="ch" refForName="picture_1" op="none" fact="1.210000" val="0"/>
                <dgm:constr type="ctrY" for="ch" forName="picture_4" ptType="all" refPtType="all" refType="h" refFor="ch" refForName="picture_1" op="none" fact="0.647000" val="0"/>
                <dgm:constr type="l" for="ch" forName="line_4" ptType="all" refPtType="all" refType="ctrX" refFor="ch" refForName="picture_1" op="none" fact="1.000000" val="0"/>
                <dgm:constr type="h" for="ch" forName="line_4" ptType="all" refPtType="all" refType="none" refFor="self" op="none" fact="1.000000" val="0"/>
                <dgm:constr type="r" for="ch" forName="line_4" ptType="all" refPtType="all" refType="ctrX" refFor="ch" refForName="picture_4" op="none" fact="1.000000" val="0"/>
                <dgm:constr type="ctrY" for="ch" forName="line_4" ptType="all" refPtType="all" refType="ctrY" refFor="ch" refForName="picture_4" op="none" fact="1.000000" val="0"/>
                <dgm:constr type="r" for="ch" forName="textparent_4" ptType="all" refPtType="all" refType="w" refFor="self" op="none" fact="1.000000" val="0"/>
                <dgm:constr type="h" for="ch" forName="textparent_4" ptType="all" refPtType="all" refType="h" refFor="ch" refForName="picture_4" op="none" fact="1.000000" val="0"/>
                <dgm:constr type="l" for="ch" forName="textparent_4" ptType="all" refPtType="all" refType="r"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220000" val="0"/>
                <dgm:constr type="h" for="ch" forName="picture_5" ptType="all" refPtType="all" refType="h" refFor="ch" refForName="picture_1" op="none" fact="0.220000" val="0"/>
                <dgm:constr type="l" for="ch" forName="picture_5" ptType="all" refPtType="all" refType="w" refFor="ch" refForName="picture_1" op="none" fact="1.375000" val="0"/>
                <dgm:constr type="ctrY" for="ch" forName="picture_5" ptType="all" refPtType="all" refType="h" refFor="ch" refForName="picture_1" op="none" fact="0.890000" val="0"/>
                <dgm:constr type="l" for="ch" forName="line_5" ptType="all" refPtType="all" refType="ctrX" refFor="ch" refForName="picture_1" op="none" fact="1.000000" val="0"/>
                <dgm:constr type="h" for="ch" forName="line_5" ptType="all" refPtType="all" refType="none" refFor="self" op="none" fact="1.000000" val="0"/>
                <dgm:constr type="r" for="ch" forName="line_5" ptType="all" refPtType="all" refType="ctrX" refFor="ch" refForName="picture_5" op="none" fact="1.000000" val="0"/>
                <dgm:constr type="ctrY" for="ch" forName="line_5" ptType="all" refPtType="all" refType="ctrY" refFor="ch" refForName="picture_5" op="none" fact="1.000000" val="0"/>
                <dgm:constr type="r" for="ch" forName="textparent_5" ptType="all" refPtType="all" refType="w" refFor="self" op="none" fact="1.000000" val="0"/>
                <dgm:constr type="h" for="ch" forName="textparent_5" ptType="all" refPtType="all" refType="h" refFor="ch" refForName="picture_5" op="none" fact="1.000000" val="0"/>
                <dgm:constr type="l" for="ch" forName="textparent_5" ptType="all" refPtType="all" refType="r"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Lst>
            </dgm:if>
            <dgm:else name="Name19">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220000" val="0"/>
                <dgm:constr type="h" for="ch" forName="picture_2" ptType="all" refPtType="all" refType="h" refFor="ch" refForName="picture_1" op="none" fact="0.220000" val="0"/>
                <dgm:constr type="r" for="ch" forName="picture_2" ptType="all" refPtType="all" refType="w" refFor="self" op="none" fact="1.000000" val="0"/>
                <dgm:constr type="rOff" for="ch" forName="picture_2" ptType="all" refPtType="all" refType="w" refFor="ch" refForName="picture_1" op="none" fact="-1.375000" val="0"/>
                <dgm:constr type="ctrY" for="ch" forName="picture_2" ptType="all" refPtType="all" refType="h" refFor="ch" refForName="picture_1" op="none" fact="0.1100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220000" val="0"/>
                <dgm:constr type="h" for="ch" forName="picture_3" ptType="all" refPtType="all" refType="h" refFor="ch" refForName="picture_1" op="none" fact="0.220000" val="0"/>
                <dgm:constr type="r" for="ch" forName="picture_3" ptType="all" refPtType="all" refType="w" refFor="self" op="none" fact="1.000000" val="0"/>
                <dgm:constr type="rOff" for="ch" forName="picture_3" ptType="all" refPtType="all" refType="w" refFor="ch" refForName="picture_1" op="none" fact="-1.210000" val="0"/>
                <dgm:constr type="ctrY" for="ch" forName="picture_3" ptType="all" refPtType="all" refType="h" refFor="ch" refForName="picture_1" op="none" fact="0.353000" val="0"/>
                <dgm:constr type="r" for="ch" forName="line_3" ptType="all" refPtType="all" refType="ctrX" refFor="ch" refForName="picture_1" op="none" fact="1.000000" val="0"/>
                <dgm:constr type="h" for="ch" forName="line_3" ptType="all" refPtType="all" refType="none" refFor="self" op="none" fact="1.000000" val="0"/>
                <dgm:constr type="l" for="ch" forName="line_3" ptType="all" refPtType="all" refType="ctrX" refFor="ch" refForName="picture_3" op="none" fact="1.000000" val="0"/>
                <dgm:constr type="ctrY" for="ch" forName="line_3" ptType="all" refPtType="all" refType="ctrY" refFor="ch" refForName="picture_3" op="none" fact="1.000000" val="0"/>
                <dgm:constr type="l" for="ch" forName="textparent_3" ptType="all" refPtType="all" refType="none" refFor="self" op="none" fact="1.000000" val="0"/>
                <dgm:constr type="h" for="ch" forName="textparent_3" ptType="all" refPtType="all" refType="h" refFor="ch" refForName="picture_3" op="none" fact="1.000000" val="0"/>
                <dgm:constr type="r" for="ch" forName="textparent_3" ptType="all" refPtType="all" refType="l"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220000" val="0"/>
                <dgm:constr type="h" for="ch" forName="picture_4" ptType="all" refPtType="all" refType="h" refFor="ch" refForName="picture_1" op="none" fact="0.220000" val="0"/>
                <dgm:constr type="r" for="ch" forName="picture_4" ptType="all" refPtType="all" refType="w" refFor="self" op="none" fact="1.000000" val="0"/>
                <dgm:constr type="rOff" for="ch" forName="picture_4" ptType="all" refPtType="all" refType="w" refFor="ch" refForName="picture_1" op="none" fact="-1.210000" val="0"/>
                <dgm:constr type="ctrY" for="ch" forName="picture_4" ptType="all" refPtType="all" refType="h" refFor="ch" refForName="picture_1" op="none" fact="0.647000" val="0"/>
                <dgm:constr type="r" for="ch" forName="line_4" ptType="all" refPtType="all" refType="ctrX" refFor="ch" refForName="picture_1" op="none" fact="1.000000" val="0"/>
                <dgm:constr type="h" for="ch" forName="line_4" ptType="all" refPtType="all" refType="none" refFor="self" op="none" fact="1.000000" val="0"/>
                <dgm:constr type="l" for="ch" forName="line_4" ptType="all" refPtType="all" refType="ctrX" refFor="ch" refForName="picture_4" op="none" fact="1.000000" val="0"/>
                <dgm:constr type="ctrY" for="ch" forName="line_4" ptType="all" refPtType="all" refType="ctrY" refFor="ch" refForName="picture_4" op="none" fact="1.000000" val="0"/>
                <dgm:constr type="l" for="ch" forName="textparent_4" ptType="all" refPtType="all" refType="none" refFor="self" op="none" fact="1.000000" val="0"/>
                <dgm:constr type="h" for="ch" forName="textparent_4" ptType="all" refPtType="all" refType="h" refFor="ch" refForName="picture_4" op="none" fact="1.000000" val="0"/>
                <dgm:constr type="r" for="ch" forName="textparent_4" ptType="all" refPtType="all" refType="l"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220000" val="0"/>
                <dgm:constr type="h" for="ch" forName="picture_5" ptType="all" refPtType="all" refType="h" refFor="ch" refForName="picture_1" op="none" fact="0.220000" val="0"/>
                <dgm:constr type="r" for="ch" forName="picture_5" ptType="all" refPtType="all" refType="w" refFor="self" op="none" fact="1.000000" val="0"/>
                <dgm:constr type="rOff" for="ch" forName="picture_5" ptType="all" refPtType="all" refType="w" refFor="ch" refForName="picture_1" op="none" fact="-1.375000" val="0"/>
                <dgm:constr type="ctrY" for="ch" forName="picture_5" ptType="all" refPtType="all" refType="h" refFor="ch" refForName="picture_1" op="none" fact="0.890000" val="0"/>
                <dgm:constr type="r" for="ch" forName="line_5" ptType="all" refPtType="all" refType="ctrX" refFor="ch" refForName="picture_1" op="none" fact="1.000000" val="0"/>
                <dgm:constr type="h" for="ch" forName="line_5" ptType="all" refPtType="all" refType="none" refFor="self" op="none" fact="1.000000" val="0"/>
                <dgm:constr type="l" for="ch" forName="line_5" ptType="all" refPtType="all" refType="ctrX" refFor="ch" refForName="picture_5" op="none" fact="1.000000" val="0"/>
                <dgm:constr type="ctrY" for="ch" forName="line_5" ptType="all" refPtType="all" refType="ctrY" refFor="ch" refForName="picture_5" op="none" fact="1.000000" val="0"/>
                <dgm:constr type="l" for="ch" forName="textparent_5" ptType="all" refPtType="all" refType="none" refFor="self" op="none" fact="1.000000" val="0"/>
                <dgm:constr type="h" for="ch" forName="textparent_5" ptType="all" refPtType="all" refType="h" refFor="ch" refForName="picture_5" op="none" fact="1.000000" val="0"/>
                <dgm:constr type="r" for="ch" forName="textparent_5" ptType="all" refPtType="all" refType="l"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Lst>
            </dgm:else>
          </dgm:choose>
        </dgm:if>
        <dgm:if name="Name20" axis="ch" ptType="node" func="cnt" arg="none" op="lte" val="6">
          <dgm:choose name="Name21">
            <dgm:if name="Name22"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180000" val="0"/>
                <dgm:constr type="h" for="ch" forName="picture_2" ptType="all" refPtType="all" refType="h" refFor="ch" refForName="picture_1" op="none" fact="0.180000" val="0"/>
                <dgm:constr type="l" for="ch" forName="picture_2" ptType="all" refPtType="all" refType="w" refFor="ch" refForName="picture_1" op="none" fact="1.423800" val="0"/>
                <dgm:constr type="ctrY" for="ch" forName="picture_2" ptType="all" refPtType="all" refType="h" refFor="ch" refForName="picture_1" op="none" fact="0.0900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180000" val="0"/>
                <dgm:constr type="h" for="ch" forName="picture_3" ptType="all" refPtType="all" refType="h" refFor="ch" refForName="picture_1" op="none" fact="0.180000" val="0"/>
                <dgm:constr type="l" for="ch" forName="picture_3" ptType="all" refPtType="all" refType="w" refFor="ch" refForName="picture_1" op="none" fact="1.266700" val="0"/>
                <dgm:constr type="ctrY" for="ch" forName="picture_3" ptType="all" refPtType="all" refType="h" refFor="ch" refForName="picture_1" op="none" fact="0.261000" val="0"/>
                <dgm:constr type="l" for="ch" forName="line_3" ptType="all" refPtType="all" refType="ctrX" refFor="ch" refForName="picture_1" op="none" fact="1.000000" val="0"/>
                <dgm:constr type="h" for="ch" forName="line_3" ptType="all" refPtType="all" refType="none" refFor="self" op="none" fact="1.000000" val="0"/>
                <dgm:constr type="r" for="ch" forName="line_3" ptType="all" refPtType="all" refType="ctrX" refFor="ch" refForName="picture_3" op="none" fact="1.000000" val="0"/>
                <dgm:constr type="ctrY" for="ch" forName="line_3" ptType="all" refPtType="all" refType="ctrY" refFor="ch" refForName="picture_3" op="none" fact="1.000000" val="0"/>
                <dgm:constr type="r" for="ch" forName="textparent_3" ptType="all" refPtType="all" refType="w" refFor="self" op="none" fact="1.000000" val="0"/>
                <dgm:constr type="h" for="ch" forName="textparent_3" ptType="all" refPtType="all" refType="h" refFor="ch" refForName="picture_3" op="none" fact="1.000000" val="0"/>
                <dgm:constr type="l" for="ch" forName="textparent_3" ptType="all" refPtType="all" refType="r"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180000" val="0"/>
                <dgm:constr type="h" for="ch" forName="picture_4" ptType="all" refPtType="all" refType="h" refFor="ch" refForName="picture_1" op="none" fact="0.180000" val="0"/>
                <dgm:constr type="l" for="ch" forName="picture_4" ptType="all" refPtType="all" refType="w" refFor="ch" refForName="picture_1" op="none" fact="1.210000" val="0"/>
                <dgm:constr type="ctrY" for="ch" forName="picture_4" ptType="all" refPtType="all" refType="h" refFor="ch" refForName="picture_1" op="none" fact="0.500000" val="0"/>
                <dgm:constr type="l" for="ch" forName="line_4" ptType="all" refPtType="all" refType="ctrX" refFor="ch" refForName="picture_1" op="none" fact="1.000000" val="0"/>
                <dgm:constr type="h" for="ch" forName="line_4" ptType="all" refPtType="all" refType="none" refFor="self" op="none" fact="1.000000" val="0"/>
                <dgm:constr type="r" for="ch" forName="line_4" ptType="all" refPtType="all" refType="ctrX" refFor="ch" refForName="picture_4" op="none" fact="1.000000" val="0"/>
                <dgm:constr type="ctrY" for="ch" forName="line_4" ptType="all" refPtType="all" refType="ctrY" refFor="ch" refForName="picture_4" op="none" fact="1.000000" val="0"/>
                <dgm:constr type="r" for="ch" forName="textparent_4" ptType="all" refPtType="all" refType="w" refFor="self" op="none" fact="1.000000" val="0"/>
                <dgm:constr type="h" for="ch" forName="textparent_4" ptType="all" refPtType="all" refType="h" refFor="ch" refForName="picture_4" op="none" fact="1.000000" val="0"/>
                <dgm:constr type="l" for="ch" forName="textparent_4" ptType="all" refPtType="all" refType="r"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180000" val="0"/>
                <dgm:constr type="h" for="ch" forName="picture_5" ptType="all" refPtType="all" refType="h" refFor="ch" refForName="picture_1" op="none" fact="0.180000" val="0"/>
                <dgm:constr type="l" for="ch" forName="picture_5" ptType="all" refPtType="all" refType="w" refFor="ch" refForName="picture_1" op="none" fact="1.266700" val="0"/>
                <dgm:constr type="ctrY" for="ch" forName="picture_5" ptType="all" refPtType="all" refType="h" refFor="ch" refForName="picture_1" op="none" fact="0.739000" val="0"/>
                <dgm:constr type="l" for="ch" forName="line_5" ptType="all" refPtType="all" refType="ctrX" refFor="ch" refForName="picture_1" op="none" fact="1.000000" val="0"/>
                <dgm:constr type="h" for="ch" forName="line_5" ptType="all" refPtType="all" refType="none" refFor="self" op="none" fact="1.000000" val="0"/>
                <dgm:constr type="r" for="ch" forName="line_5" ptType="all" refPtType="all" refType="ctrX" refFor="ch" refForName="picture_5" op="none" fact="1.000000" val="0"/>
                <dgm:constr type="ctrY" for="ch" forName="line_5" ptType="all" refPtType="all" refType="ctrY" refFor="ch" refForName="picture_5" op="none" fact="1.000000" val="0"/>
                <dgm:constr type="r" for="ch" forName="textparent_5" ptType="all" refPtType="all" refType="w" refFor="self" op="none" fact="1.000000" val="0"/>
                <dgm:constr type="h" for="ch" forName="textparent_5" ptType="all" refPtType="all" refType="h" refFor="ch" refForName="picture_5" op="none" fact="1.000000" val="0"/>
                <dgm:constr type="l" for="ch" forName="textparent_5" ptType="all" refPtType="all" refType="r"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 type="w" for="ch" forName="picture_6" ptType="all" refPtType="all" refType="w" refFor="ch" refForName="picture_1" op="none" fact="0.180000" val="0"/>
                <dgm:constr type="h" for="ch" forName="picture_6" ptType="all" refPtType="all" refType="h" refFor="ch" refForName="picture_1" op="none" fact="0.180000" val="0"/>
                <dgm:constr type="l" for="ch" forName="picture_6" ptType="all" refPtType="all" refType="w" refFor="ch" refForName="picture_1" op="none" fact="1.423800" val="0"/>
                <dgm:constr type="ctrY" for="ch" forName="picture_6" ptType="all" refPtType="all" refType="h" refFor="ch" refForName="picture_1" op="none" fact="0.910000" val="0"/>
                <dgm:constr type="l" for="ch" forName="line_6" ptType="all" refPtType="all" refType="ctrX" refFor="ch" refForName="picture_1" op="none" fact="1.000000" val="0"/>
                <dgm:constr type="h" for="ch" forName="line_6" ptType="all" refPtType="all" refType="none" refFor="self" op="none" fact="1.000000" val="0"/>
                <dgm:constr type="r" for="ch" forName="line_6" ptType="all" refPtType="all" refType="ctrX" refFor="ch" refForName="picture_6" op="none" fact="1.000000" val="0"/>
                <dgm:constr type="ctrY" for="ch" forName="line_6" ptType="all" refPtType="all" refType="ctrY" refFor="ch" refForName="picture_6" op="none" fact="1.000000" val="0"/>
                <dgm:constr type="r" for="ch" forName="textparent_6" ptType="all" refPtType="all" refType="w" refFor="self" op="none" fact="1.000000" val="0"/>
                <dgm:constr type="h" for="ch" forName="textparent_6" ptType="all" refPtType="all" refType="h" refFor="ch" refForName="picture_6" op="none" fact="1.000000" val="0"/>
                <dgm:constr type="l" for="ch" forName="textparent_6" ptType="all" refPtType="all" refType="r" refFor="ch" refForName="picture_6" op="none" fact="1.000000" val="0"/>
                <dgm:constr type="ctrY" for="ch" forName="textparent_6" ptType="all" refPtType="all" refType="ctrY" refFor="ch" refForName="picture_6" op="none" fact="1.000000" val="0"/>
                <dgm:constr type="primFontSz" for="des" forName="text_6" ptType="all" refPtType="all" refType="primFontSz" refFor="des" refForName="text_2" op="equ" fact="1.000000" val="0"/>
              </dgm:constrLst>
            </dgm:if>
            <dgm:else name="Name23">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180000" val="0"/>
                <dgm:constr type="h" for="ch" forName="picture_2" ptType="all" refPtType="all" refType="h" refFor="ch" refForName="picture_1" op="none" fact="0.180000" val="0"/>
                <dgm:constr type="r" for="ch" forName="picture_2" ptType="all" refPtType="all" refType="w" refFor="self" op="none" fact="1.000000" val="0"/>
                <dgm:constr type="rOff" for="ch" forName="picture_2" ptType="all" refPtType="all" refType="w" refFor="ch" refForName="picture_1" op="none" fact="-1.423800" val="0"/>
                <dgm:constr type="ctrY" for="ch" forName="picture_2" ptType="all" refPtType="all" refType="h" refFor="ch" refForName="picture_1" op="none" fact="0.0900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180000" val="0"/>
                <dgm:constr type="h" for="ch" forName="picture_3" ptType="all" refPtType="all" refType="h" refFor="ch" refForName="picture_1" op="none" fact="0.180000" val="0"/>
                <dgm:constr type="r" for="ch" forName="picture_3" ptType="all" refPtType="all" refType="w" refFor="self" op="none" fact="1.000000" val="0"/>
                <dgm:constr type="rOff" for="ch" forName="picture_3" ptType="all" refPtType="all" refType="w" refFor="ch" refForName="picture_1" op="none" fact="-1.266700" val="0"/>
                <dgm:constr type="ctrY" for="ch" forName="picture_3" ptType="all" refPtType="all" refType="h" refFor="ch" refForName="picture_1" op="none" fact="0.261000" val="0"/>
                <dgm:constr type="r" for="ch" forName="line_3" ptType="all" refPtType="all" refType="ctrX" refFor="ch" refForName="picture_1" op="none" fact="1.000000" val="0"/>
                <dgm:constr type="h" for="ch" forName="line_3" ptType="all" refPtType="all" refType="none" refFor="self" op="none" fact="1.000000" val="0"/>
                <dgm:constr type="l" for="ch" forName="line_3" ptType="all" refPtType="all" refType="ctrX" refFor="ch" refForName="picture_3" op="none" fact="1.000000" val="0"/>
                <dgm:constr type="ctrY" for="ch" forName="line_3" ptType="all" refPtType="all" refType="ctrY" refFor="ch" refForName="picture_3" op="none" fact="1.000000" val="0"/>
                <dgm:constr type="l" for="ch" forName="textparent_3" ptType="all" refPtType="all" refType="none" refFor="self" op="none" fact="1.000000" val="0"/>
                <dgm:constr type="h" for="ch" forName="textparent_3" ptType="all" refPtType="all" refType="h" refFor="ch" refForName="picture_3" op="none" fact="1.000000" val="0"/>
                <dgm:constr type="r" for="ch" forName="textparent_3" ptType="all" refPtType="all" refType="l"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180000" val="0"/>
                <dgm:constr type="h" for="ch" forName="picture_4" ptType="all" refPtType="all" refType="h" refFor="ch" refForName="picture_1" op="none" fact="0.180000" val="0"/>
                <dgm:constr type="r" for="ch" forName="picture_4" ptType="all" refPtType="all" refType="w" refFor="self" op="none" fact="1.000000" val="0"/>
                <dgm:constr type="rOff" for="ch" forName="picture_4" ptType="all" refPtType="all" refType="w" refFor="ch" refForName="picture_1" op="none" fact="-1.210000" val="0"/>
                <dgm:constr type="ctrY" for="ch" forName="picture_4" ptType="all" refPtType="all" refType="h" refFor="ch" refForName="picture_1" op="none" fact="0.500000" val="0"/>
                <dgm:constr type="r" for="ch" forName="line_4" ptType="all" refPtType="all" refType="ctrX" refFor="ch" refForName="picture_1" op="none" fact="1.000000" val="0"/>
                <dgm:constr type="h" for="ch" forName="line_4" ptType="all" refPtType="all" refType="none" refFor="self" op="none" fact="1.000000" val="0"/>
                <dgm:constr type="l" for="ch" forName="line_4" ptType="all" refPtType="all" refType="ctrX" refFor="ch" refForName="picture_4" op="none" fact="1.000000" val="0"/>
                <dgm:constr type="ctrY" for="ch" forName="line_4" ptType="all" refPtType="all" refType="ctrY" refFor="ch" refForName="picture_4" op="none" fact="1.000000" val="0"/>
                <dgm:constr type="l" for="ch" forName="textparent_4" ptType="all" refPtType="all" refType="none" refFor="self" op="none" fact="1.000000" val="0"/>
                <dgm:constr type="h" for="ch" forName="textparent_4" ptType="all" refPtType="all" refType="h" refFor="ch" refForName="picture_4" op="none" fact="1.000000" val="0"/>
                <dgm:constr type="r" for="ch" forName="textparent_4" ptType="all" refPtType="all" refType="l"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180000" val="0"/>
                <dgm:constr type="h" for="ch" forName="picture_5" ptType="all" refPtType="all" refType="h" refFor="ch" refForName="picture_1" op="none" fact="0.180000" val="0"/>
                <dgm:constr type="r" for="ch" forName="picture_5" ptType="all" refPtType="all" refType="w" refFor="self" op="none" fact="1.000000" val="0"/>
                <dgm:constr type="rOff" for="ch" forName="picture_5" ptType="all" refPtType="all" refType="w" refFor="ch" refForName="picture_1" op="none" fact="-1.266700" val="0"/>
                <dgm:constr type="ctrY" for="ch" forName="picture_5" ptType="all" refPtType="all" refType="h" refFor="ch" refForName="picture_1" op="none" fact="0.739000" val="0"/>
                <dgm:constr type="r" for="ch" forName="line_5" ptType="all" refPtType="all" refType="ctrX" refFor="ch" refForName="picture_1" op="none" fact="1.000000" val="0"/>
                <dgm:constr type="h" for="ch" forName="line_5" ptType="all" refPtType="all" refType="none" refFor="self" op="none" fact="1.000000" val="0"/>
                <dgm:constr type="l" for="ch" forName="line_5" ptType="all" refPtType="all" refType="ctrX" refFor="ch" refForName="picture_5" op="none" fact="1.000000" val="0"/>
                <dgm:constr type="ctrY" for="ch" forName="line_5" ptType="all" refPtType="all" refType="ctrY" refFor="ch" refForName="picture_5" op="none" fact="1.000000" val="0"/>
                <dgm:constr type="l" for="ch" forName="textparent_5" ptType="all" refPtType="all" refType="none" refFor="self" op="none" fact="1.000000" val="0"/>
                <dgm:constr type="h" for="ch" forName="textparent_5" ptType="all" refPtType="all" refType="h" refFor="ch" refForName="picture_5" op="none" fact="1.000000" val="0"/>
                <dgm:constr type="r" for="ch" forName="textparent_5" ptType="all" refPtType="all" refType="l"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 type="w" for="ch" forName="picture_6" ptType="all" refPtType="all" refType="w" refFor="ch" refForName="picture_1" op="none" fact="0.180000" val="0"/>
                <dgm:constr type="h" for="ch" forName="picture_6" ptType="all" refPtType="all" refType="h" refFor="ch" refForName="picture_1" op="none" fact="0.180000" val="0"/>
                <dgm:constr type="r" for="ch" forName="picture_6" ptType="all" refPtType="all" refType="w" refFor="self" op="none" fact="1.000000" val="0"/>
                <dgm:constr type="rOff" for="ch" forName="picture_6" ptType="all" refPtType="all" refType="w" refFor="ch" refForName="picture_1" op="none" fact="-1.423800" val="0"/>
                <dgm:constr type="ctrY" for="ch" forName="picture_6" ptType="all" refPtType="all" refType="h" refFor="ch" refForName="picture_1" op="none" fact="0.910000" val="0"/>
                <dgm:constr type="r" for="ch" forName="line_6" ptType="all" refPtType="all" refType="ctrX" refFor="ch" refForName="picture_1" op="none" fact="1.000000" val="0"/>
                <dgm:constr type="h" for="ch" forName="line_6" ptType="all" refPtType="all" refType="none" refFor="self" op="none" fact="1.000000" val="0"/>
                <dgm:constr type="l" for="ch" forName="line_6" ptType="all" refPtType="all" refType="ctrX" refFor="ch" refForName="picture_6" op="none" fact="1.000000" val="0"/>
                <dgm:constr type="ctrY" for="ch" forName="line_6" ptType="all" refPtType="all" refType="ctrY" refFor="ch" refForName="picture_6" op="none" fact="1.000000" val="0"/>
                <dgm:constr type="l" for="ch" forName="textparent_6" ptType="all" refPtType="all" refType="none" refFor="self" op="none" fact="1.000000" val="0"/>
                <dgm:constr type="h" for="ch" forName="textparent_6" ptType="all" refPtType="all" refType="h" refFor="ch" refForName="picture_6" op="none" fact="1.000000" val="0"/>
                <dgm:constr type="r" for="ch" forName="textparent_6" ptType="all" refPtType="all" refType="l" refFor="ch" refForName="picture_6" op="none" fact="1.000000" val="0"/>
                <dgm:constr type="ctrY" for="ch" forName="textparent_6" ptType="all" refPtType="all" refType="ctrY" refFor="ch" refForName="picture_6" op="none" fact="1.000000" val="0"/>
                <dgm:constr type="primFontSz" for="des" forName="text_6" ptType="all" refPtType="all" refType="primFontSz" refFor="des" refForName="text_2" op="equ" fact="1.000000" val="0"/>
              </dgm:constrLst>
            </dgm:else>
          </dgm:choose>
        </dgm:if>
        <dgm:else name="Name24">
          <dgm:choose name="Name25">
            <dgm:if name="Name26" func="var" arg="dir" op="equ" val="norm">
              <dgm:constrLst>
                <dgm:constr type="h" for="ch" forName="picture_1" ptType="all" refPtType="all" refType="h" refFor="self" op="none" fact="1.000000" val="0"/>
                <dgm:constr type="w" for="ch" forName="picture_1" ptType="all" refPtType="all" refType="h" refFor="ch" refForName="picture_1" op="equ" fact="1.000000" val="0"/>
                <dgm:constr type="l" for="ch" forName="picture_1" ptType="all" refPtType="all" refType="none"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150000" val="0"/>
                <dgm:constr type="h" for="ch" forName="picture_2" ptType="all" refPtType="all" refType="h" refFor="ch" refForName="picture_1" op="none" fact="0.150000" val="0"/>
                <dgm:constr type="l" for="ch" forName="picture_2" ptType="all" refPtType="all" refType="w" refFor="ch" refForName="picture_1" op="none" fact="1.436300" val="0"/>
                <dgm:constr type="ctrY" for="ch" forName="picture_2" ptType="all" refPtType="all" refType="h" refFor="ch" refForName="picture_1" op="none" fact="0.075000" val="0"/>
                <dgm:constr type="l" for="ch" forName="line_2" ptType="all" refPtType="all" refType="ctrX" refFor="ch" refForName="picture_1" op="none" fact="1.000000" val="0"/>
                <dgm:constr type="h" for="ch" forName="line_2" ptType="all" refPtType="all" refType="none" refFor="self" op="none" fact="1.000000" val="0"/>
                <dgm:constr type="r" for="ch" forName="line_2" ptType="all" refPtType="all" refType="ctrX" refFor="ch" refForName="picture_2" op="none" fact="1.000000" val="0"/>
                <dgm:constr type="ctrY" for="ch" forName="line_2" ptType="all" refPtType="all" refType="ctrY" refFor="ch" refForName="picture_2" op="none" fact="1.000000" val="0"/>
                <dgm:constr type="r" for="ch" forName="textparent_2" ptType="all" refPtType="all" refType="w" refFor="self" op="none" fact="1.000000" val="0"/>
                <dgm:constr type="h" for="ch" forName="textparent_2" ptType="all" refPtType="all" refType="h" refFor="ch" refForName="picture_2" op="none" fact="1.000000" val="0"/>
                <dgm:constr type="l" for="ch" forName="textparent_2" ptType="all" refPtType="all" refType="r"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150000" val="0"/>
                <dgm:constr type="h" for="ch" forName="picture_3" ptType="all" refPtType="all" refType="h" refFor="ch" refForName="picture_1" op="none" fact="0.150000" val="0"/>
                <dgm:constr type="l" for="ch" forName="picture_3" ptType="all" refPtType="all" refType="w" refFor="ch" refForName="picture_1" op="none" fact="1.289800" val="0"/>
                <dgm:constr type="ctrY" for="ch" forName="picture_3" ptType="all" refPtType="all" refType="h" refFor="ch" refForName="picture_1" op="none" fact="0.227000" val="0"/>
                <dgm:constr type="l" for="ch" forName="line_3" ptType="all" refPtType="all" refType="ctrX" refFor="ch" refForName="picture_1" op="none" fact="1.000000" val="0"/>
                <dgm:constr type="h" for="ch" forName="line_3" ptType="all" refPtType="all" refType="none" refFor="self" op="none" fact="1.000000" val="0"/>
                <dgm:constr type="r" for="ch" forName="line_3" ptType="all" refPtType="all" refType="ctrX" refFor="ch" refForName="picture_3" op="none" fact="1.000000" val="0"/>
                <dgm:constr type="ctrY" for="ch" forName="line_3" ptType="all" refPtType="all" refType="ctrY" refFor="ch" refForName="picture_3" op="none" fact="1.000000" val="0"/>
                <dgm:constr type="r" for="ch" forName="textparent_3" ptType="all" refPtType="all" refType="w" refFor="self" op="none" fact="1.000000" val="0"/>
                <dgm:constr type="h" for="ch" forName="textparent_3" ptType="all" refPtType="all" refType="h" refFor="ch" refForName="picture_3" op="none" fact="1.000000" val="0"/>
                <dgm:constr type="l" for="ch" forName="textparent_3" ptType="all" refPtType="all" refType="r"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150000" val="0"/>
                <dgm:constr type="h" for="ch" forName="picture_4" ptType="all" refPtType="all" refType="h" refFor="ch" refForName="picture_1" op="none" fact="0.150000" val="0"/>
                <dgm:constr type="l" for="ch" forName="picture_4" ptType="all" refPtType="all" refType="w" refFor="ch" refForName="picture_1" op="none" fact="1.210000" val="0"/>
                <dgm:constr type="ctrY" for="ch" forName="picture_4" ptType="all" refPtType="all" refType="h" refFor="ch" refForName="picture_1" op="none" fact="0.405000" val="0"/>
                <dgm:constr type="l" for="ch" forName="line_4" ptType="all" refPtType="all" refType="ctrX" refFor="ch" refForName="picture_1" op="none" fact="1.000000" val="0"/>
                <dgm:constr type="h" for="ch" forName="line_4" ptType="all" refPtType="all" refType="none" refFor="self" op="none" fact="1.000000" val="0"/>
                <dgm:constr type="r" for="ch" forName="line_4" ptType="all" refPtType="all" refType="ctrX" refFor="ch" refForName="picture_4" op="none" fact="1.000000" val="0"/>
                <dgm:constr type="ctrY" for="ch" forName="line_4" ptType="all" refPtType="all" refType="ctrY" refFor="ch" refForName="picture_4" op="none" fact="1.000000" val="0"/>
                <dgm:constr type="r" for="ch" forName="textparent_4" ptType="all" refPtType="all" refType="w" refFor="self" op="none" fact="1.000000" val="0"/>
                <dgm:constr type="h" for="ch" forName="textparent_4" ptType="all" refPtType="all" refType="h" refFor="ch" refForName="picture_4" op="none" fact="1.000000" val="0"/>
                <dgm:constr type="l" for="ch" forName="textparent_4" ptType="all" refPtType="all" refType="r"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150000" val="0"/>
                <dgm:constr type="h" for="ch" forName="picture_5" ptType="all" refPtType="all" refType="h" refFor="ch" refForName="picture_1" op="none" fact="0.150000" val="0"/>
                <dgm:constr type="l" for="ch" forName="picture_5" ptType="all" refPtType="all" refType="w" refFor="ch" refForName="picture_1" op="none" fact="1.210000" val="0"/>
                <dgm:constr type="ctrY" for="ch" forName="picture_5" ptType="all" refPtType="all" refType="h" refFor="ch" refForName="picture_1" op="none" fact="0.595000" val="0"/>
                <dgm:constr type="l" for="ch" forName="line_5" ptType="all" refPtType="all" refType="ctrX" refFor="ch" refForName="picture_1" op="none" fact="1.000000" val="0"/>
                <dgm:constr type="h" for="ch" forName="line_5" ptType="all" refPtType="all" refType="none" refFor="self" op="none" fact="1.000000" val="0"/>
                <dgm:constr type="r" for="ch" forName="line_5" ptType="all" refPtType="all" refType="ctrX" refFor="ch" refForName="picture_5" op="none" fact="1.000000" val="0"/>
                <dgm:constr type="ctrY" for="ch" forName="line_5" ptType="all" refPtType="all" refType="ctrY" refFor="ch" refForName="picture_5" op="none" fact="1.000000" val="0"/>
                <dgm:constr type="r" for="ch" forName="textparent_5" ptType="all" refPtType="all" refType="w" refFor="self" op="none" fact="1.000000" val="0"/>
                <dgm:constr type="h" for="ch" forName="textparent_5" ptType="all" refPtType="all" refType="h" refFor="ch" refForName="picture_5" op="none" fact="1.000000" val="0"/>
                <dgm:constr type="l" for="ch" forName="textparent_5" ptType="all" refPtType="all" refType="r"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 type="w" for="ch" forName="picture_6" ptType="all" refPtType="all" refType="w" refFor="ch" refForName="picture_1" op="none" fact="0.150000" val="0"/>
                <dgm:constr type="h" for="ch" forName="picture_6" ptType="all" refPtType="all" refType="h" refFor="ch" refForName="picture_1" op="none" fact="0.150000" val="0"/>
                <dgm:constr type="l" for="ch" forName="picture_6" ptType="all" refPtType="all" refType="w" refFor="ch" refForName="picture_1" op="none" fact="1.289800" val="0"/>
                <dgm:constr type="ctrY" for="ch" forName="picture_6" ptType="all" refPtType="all" refType="h" refFor="ch" refForName="picture_1" op="none" fact="0.773000" val="0"/>
                <dgm:constr type="l" for="ch" forName="line_6" ptType="all" refPtType="all" refType="ctrX" refFor="ch" refForName="picture_1" op="none" fact="1.000000" val="0"/>
                <dgm:constr type="h" for="ch" forName="line_6" ptType="all" refPtType="all" refType="none" refFor="self" op="none" fact="1.000000" val="0"/>
                <dgm:constr type="r" for="ch" forName="line_6" ptType="all" refPtType="all" refType="ctrX" refFor="ch" refForName="picture_6" op="none" fact="1.000000" val="0"/>
                <dgm:constr type="ctrY" for="ch" forName="line_6" ptType="all" refPtType="all" refType="ctrY" refFor="ch" refForName="picture_6" op="none" fact="1.000000" val="0"/>
                <dgm:constr type="r" for="ch" forName="textparent_6" ptType="all" refPtType="all" refType="w" refFor="self" op="none" fact="1.000000" val="0"/>
                <dgm:constr type="h" for="ch" forName="textparent_6" ptType="all" refPtType="all" refType="h" refFor="ch" refForName="picture_6" op="none" fact="1.000000" val="0"/>
                <dgm:constr type="l" for="ch" forName="textparent_6" ptType="all" refPtType="all" refType="r" refFor="ch" refForName="picture_6" op="none" fact="1.000000" val="0"/>
                <dgm:constr type="ctrY" for="ch" forName="textparent_6" ptType="all" refPtType="all" refType="ctrY" refFor="ch" refForName="picture_6" op="none" fact="1.000000" val="0"/>
                <dgm:constr type="primFontSz" for="des" forName="text_6" ptType="all" refPtType="all" refType="primFontSz" refFor="des" refForName="text_2" op="equ" fact="1.000000" val="0"/>
                <dgm:constr type="w" for="ch" forName="picture_7" ptType="all" refPtType="all" refType="w" refFor="ch" refForName="picture_1" op="none" fact="0.150000" val="0"/>
                <dgm:constr type="h" for="ch" forName="picture_7" ptType="all" refPtType="all" refType="h" refFor="ch" refForName="picture_1" op="none" fact="0.150000" val="0"/>
                <dgm:constr type="l" for="ch" forName="picture_7" ptType="all" refPtType="all" refType="w" refFor="ch" refForName="picture_1" op="none" fact="1.436300" val="0"/>
                <dgm:constr type="ctrY" for="ch" forName="picture_7" ptType="all" refPtType="all" refType="h" refFor="ch" refForName="picture_1" op="none" fact="0.925000" val="0"/>
                <dgm:constr type="l" for="ch" forName="line_7" ptType="all" refPtType="all" refType="ctrX" refFor="ch" refForName="picture_1" op="none" fact="1.000000" val="0"/>
                <dgm:constr type="h" for="ch" forName="line_7" ptType="all" refPtType="all" refType="none" refFor="self" op="none" fact="1.000000" val="0"/>
                <dgm:constr type="r" for="ch" forName="line_7" ptType="all" refPtType="all" refType="ctrX" refFor="ch" refForName="picture_7" op="none" fact="1.000000" val="0"/>
                <dgm:constr type="ctrY" for="ch" forName="line_7" ptType="all" refPtType="all" refType="ctrY" refFor="ch" refForName="picture_7" op="none" fact="1.000000" val="0"/>
                <dgm:constr type="r" for="ch" forName="textparent_7" ptType="all" refPtType="all" refType="w" refFor="self" op="none" fact="1.000000" val="0"/>
                <dgm:constr type="h" for="ch" forName="textparent_7" ptType="all" refPtType="all" refType="h" refFor="ch" refForName="picture_7" op="none" fact="1.000000" val="0"/>
                <dgm:constr type="l" for="ch" forName="textparent_7" ptType="all" refPtType="all" refType="r" refFor="ch" refForName="picture_7" op="none" fact="1.000000" val="0"/>
                <dgm:constr type="ctrY" for="ch" forName="textparent_7" ptType="all" refPtType="all" refType="ctrY" refFor="ch" refForName="picture_7" op="none" fact="1.000000" val="0"/>
                <dgm:constr type="primFontSz" for="des" forName="text_7" ptType="all" refPtType="all" refType="primFontSz" refFor="des" refForName="text_2" op="equ" fact="1.000000" val="0"/>
              </dgm:constrLst>
            </dgm:if>
            <dgm:else name="Name27">
              <dgm:constrLst>
                <dgm:constr type="h" for="ch" forName="picture_1" ptType="all" refPtType="all" refType="h" refFor="self" op="none" fact="1.000000" val="0"/>
                <dgm:constr type="w" for="ch" forName="picture_1" ptType="all" refPtType="all" refType="h" refFor="ch" refForName="picture_1" op="equ" fact="1.000000" val="0"/>
                <dgm:constr type="r" for="ch" forName="picture_1" ptType="all" refPtType="all" refType="w" refFor="self" op="none" fact="1.000000" val="0"/>
                <dgm:constr type="t" for="ch" forName="picture_1" ptType="all" refPtType="all" refType="none" refFor="self" op="none" fact="1.000000" val="0"/>
                <dgm:constr type="w" for="ch" forName="text_1" ptType="all" refPtType="all" refType="w" refFor="ch" refForName="picture_1" op="none" fact="0.640000" val="0"/>
                <dgm:constr type="h" for="ch" forName="text_1" ptType="all" refPtType="all" refType="h" refFor="ch" refForName="picture_1" op="none" fact="0.330000" val="0"/>
                <dgm:constr type="l" for="ch" forName="text_1" ptType="all" refPtType="all" refType="l" refFor="ch" refForName="picture_1" op="none" fact="1.000000" val="0"/>
                <dgm:constr type="lOff" for="ch" forName="text_1" ptType="all" refPtType="all" refType="w" refFor="ch" refForName="picture_1" op="none" fact="0.180000" val="0"/>
                <dgm:constr type="t" for="ch" forName="text_1" ptType="all" refPtType="all" refType="h" refFor="ch" refForName="picture_1" op="none" fact="0.531000" val="0"/>
                <dgm:constr type="w" for="ch" forName="picture_2" ptType="all" refPtType="all" refType="w" refFor="ch" refForName="picture_1" op="none" fact="0.150000" val="0"/>
                <dgm:constr type="h" for="ch" forName="picture_2" ptType="all" refPtType="all" refType="h" refFor="ch" refForName="picture_1" op="none" fact="0.150000" val="0"/>
                <dgm:constr type="r" for="ch" forName="picture_2" ptType="all" refPtType="all" refType="w" refFor="self" op="none" fact="1.000000" val="0"/>
                <dgm:constr type="rOff" for="ch" forName="picture_2" ptType="all" refPtType="all" refType="w" refFor="ch" refForName="picture_1" op="none" fact="-1.436300" val="0"/>
                <dgm:constr type="ctrY" for="ch" forName="picture_2" ptType="all" refPtType="all" refType="h" refFor="ch" refForName="picture_1" op="none" fact="0.075000" val="0"/>
                <dgm:constr type="r" for="ch" forName="line_2" ptType="all" refPtType="all" refType="ctrX" refFor="ch" refForName="picture_1" op="none" fact="1.000000" val="0"/>
                <dgm:constr type="h" for="ch" forName="line_2" ptType="all" refPtType="all" refType="none" refFor="self" op="none" fact="1.000000" val="0"/>
                <dgm:constr type="l" for="ch" forName="line_2" ptType="all" refPtType="all" refType="ctrX" refFor="ch" refForName="picture_2" op="none" fact="1.000000" val="0"/>
                <dgm:constr type="ctrY" for="ch" forName="line_2" ptType="all" refPtType="all" refType="ctrY" refFor="ch" refForName="picture_2" op="none" fact="1.000000" val="0"/>
                <dgm:constr type="l" for="ch" forName="textparent_2" ptType="all" refPtType="all" refType="none" refFor="self" op="none" fact="1.000000" val="0"/>
                <dgm:constr type="h" for="ch" forName="textparent_2" ptType="all" refPtType="all" refType="h" refFor="ch" refForName="picture_2" op="none" fact="1.000000" val="0"/>
                <dgm:constr type="r" for="ch" forName="textparent_2" ptType="all" refPtType="all" refType="l" refFor="ch" refForName="picture_2" op="none" fact="1.000000" val="0"/>
                <dgm:constr type="ctrY" for="ch" forName="textparent_2" ptType="all" refPtType="all" refType="ctrY" refFor="ch" refForName="picture_2" op="none" fact="1.000000" val="0"/>
                <dgm:constr type="primFontSz" for="des" forName="text_2" ptType="all" refPtType="all" refType="none" refFor="self" op="none" fact="1.000000" val="65"/>
                <dgm:constr type="w" for="ch" forName="picture_3" ptType="all" refPtType="all" refType="w" refFor="ch" refForName="picture_1" op="none" fact="0.150000" val="0"/>
                <dgm:constr type="h" for="ch" forName="picture_3" ptType="all" refPtType="all" refType="h" refFor="ch" refForName="picture_1" op="none" fact="0.150000" val="0"/>
                <dgm:constr type="r" for="ch" forName="picture_3" ptType="all" refPtType="all" refType="w" refFor="self" op="none" fact="1.000000" val="0"/>
                <dgm:constr type="rOff" for="ch" forName="picture_3" ptType="all" refPtType="all" refType="w" refFor="ch" refForName="picture_1" op="none" fact="-1.289800" val="0"/>
                <dgm:constr type="ctrY" for="ch" forName="picture_3" ptType="all" refPtType="all" refType="h" refFor="ch" refForName="picture_1" op="none" fact="0.227000" val="0"/>
                <dgm:constr type="r" for="ch" forName="line_3" ptType="all" refPtType="all" refType="ctrX" refFor="ch" refForName="picture_1" op="none" fact="1.000000" val="0"/>
                <dgm:constr type="h" for="ch" forName="line_3" ptType="all" refPtType="all" refType="none" refFor="self" op="none" fact="1.000000" val="0"/>
                <dgm:constr type="l" for="ch" forName="line_3" ptType="all" refPtType="all" refType="ctrX" refFor="ch" refForName="picture_3" op="none" fact="1.000000" val="0"/>
                <dgm:constr type="ctrY" for="ch" forName="line_3" ptType="all" refPtType="all" refType="ctrY" refFor="ch" refForName="picture_3" op="none" fact="1.000000" val="0"/>
                <dgm:constr type="l" for="ch" forName="textparent_3" ptType="all" refPtType="all" refType="none" refFor="self" op="none" fact="1.000000" val="0"/>
                <dgm:constr type="h" for="ch" forName="textparent_3" ptType="all" refPtType="all" refType="h" refFor="ch" refForName="picture_3" op="none" fact="1.000000" val="0"/>
                <dgm:constr type="r" for="ch" forName="textparent_3" ptType="all" refPtType="all" refType="l" refFor="ch" refForName="picture_3" op="none" fact="1.000000" val="0"/>
                <dgm:constr type="ctrY" for="ch" forName="textparent_3" ptType="all" refPtType="all" refType="ctrY" refFor="ch" refForName="picture_3" op="none" fact="1.000000" val="0"/>
                <dgm:constr type="primFontSz" for="des" forName="text_3" ptType="all" refPtType="all" refType="primFontSz" refFor="des" refForName="text_2" op="equ" fact="1.000000" val="0"/>
                <dgm:constr type="w" for="ch" forName="picture_4" ptType="all" refPtType="all" refType="w" refFor="ch" refForName="picture_1" op="none" fact="0.150000" val="0"/>
                <dgm:constr type="h" for="ch" forName="picture_4" ptType="all" refPtType="all" refType="h" refFor="ch" refForName="picture_1" op="none" fact="0.150000" val="0"/>
                <dgm:constr type="r" for="ch" forName="picture_4" ptType="all" refPtType="all" refType="w" refFor="self" op="none" fact="1.000000" val="0"/>
                <dgm:constr type="rOff" for="ch" forName="picture_4" ptType="all" refPtType="all" refType="w" refFor="ch" refForName="picture_1" op="none" fact="-1.210000" val="0"/>
                <dgm:constr type="ctrY" for="ch" forName="picture_4" ptType="all" refPtType="all" refType="h" refFor="ch" refForName="picture_1" op="none" fact="0.405000" val="0"/>
                <dgm:constr type="r" for="ch" forName="line_4" ptType="all" refPtType="all" refType="ctrX" refFor="ch" refForName="picture_1" op="none" fact="1.000000" val="0"/>
                <dgm:constr type="h" for="ch" forName="line_4" ptType="all" refPtType="all" refType="none" refFor="self" op="none" fact="1.000000" val="0"/>
                <dgm:constr type="l" for="ch" forName="line_4" ptType="all" refPtType="all" refType="ctrX" refFor="ch" refForName="picture_4" op="none" fact="1.000000" val="0"/>
                <dgm:constr type="ctrY" for="ch" forName="line_4" ptType="all" refPtType="all" refType="ctrY" refFor="ch" refForName="picture_4" op="none" fact="1.000000" val="0"/>
                <dgm:constr type="l" for="ch" forName="textparent_4" ptType="all" refPtType="all" refType="none" refFor="self" op="none" fact="1.000000" val="0"/>
                <dgm:constr type="h" for="ch" forName="textparent_4" ptType="all" refPtType="all" refType="h" refFor="ch" refForName="picture_4" op="none" fact="1.000000" val="0"/>
                <dgm:constr type="r" for="ch" forName="textparent_4" ptType="all" refPtType="all" refType="l" refFor="ch" refForName="picture_4" op="none" fact="1.000000" val="0"/>
                <dgm:constr type="ctrY" for="ch" forName="textparent_4" ptType="all" refPtType="all" refType="ctrY" refFor="ch" refForName="picture_4" op="none" fact="1.000000" val="0"/>
                <dgm:constr type="primFontSz" for="des" forName="text_4" ptType="all" refPtType="all" refType="primFontSz" refFor="des" refForName="text_2" op="equ" fact="1.000000" val="0"/>
                <dgm:constr type="w" for="ch" forName="picture_5" ptType="all" refPtType="all" refType="w" refFor="ch" refForName="picture_1" op="none" fact="0.150000" val="0"/>
                <dgm:constr type="h" for="ch" forName="picture_5" ptType="all" refPtType="all" refType="h" refFor="ch" refForName="picture_1" op="none" fact="0.150000" val="0"/>
                <dgm:constr type="r" for="ch" forName="picture_5" ptType="all" refPtType="all" refType="w" refFor="self" op="none" fact="1.000000" val="0"/>
                <dgm:constr type="rOff" for="ch" forName="picture_5" ptType="all" refPtType="all" refType="w" refFor="ch" refForName="picture_1" op="none" fact="-1.210000" val="0"/>
                <dgm:constr type="ctrY" for="ch" forName="picture_5" ptType="all" refPtType="all" refType="h" refFor="ch" refForName="picture_1" op="none" fact="0.595000" val="0"/>
                <dgm:constr type="r" for="ch" forName="line_5" ptType="all" refPtType="all" refType="ctrX" refFor="ch" refForName="picture_1" op="none" fact="1.000000" val="0"/>
                <dgm:constr type="h" for="ch" forName="line_5" ptType="all" refPtType="all" refType="none" refFor="self" op="none" fact="1.000000" val="0"/>
                <dgm:constr type="l" for="ch" forName="line_5" ptType="all" refPtType="all" refType="ctrX" refFor="ch" refForName="picture_5" op="none" fact="1.000000" val="0"/>
                <dgm:constr type="ctrY" for="ch" forName="line_5" ptType="all" refPtType="all" refType="ctrY" refFor="ch" refForName="picture_5" op="none" fact="1.000000" val="0"/>
                <dgm:constr type="l" for="ch" forName="textparent_5" ptType="all" refPtType="all" refType="none" refFor="self" op="none" fact="1.000000" val="0"/>
                <dgm:constr type="h" for="ch" forName="textparent_5" ptType="all" refPtType="all" refType="h" refFor="ch" refForName="picture_5" op="none" fact="1.000000" val="0"/>
                <dgm:constr type="r" for="ch" forName="textparent_5" ptType="all" refPtType="all" refType="l" refFor="ch" refForName="picture_5" op="none" fact="1.000000" val="0"/>
                <dgm:constr type="ctrY" for="ch" forName="textparent_5" ptType="all" refPtType="all" refType="ctrY" refFor="ch" refForName="picture_5" op="none" fact="1.000000" val="0"/>
                <dgm:constr type="primFontSz" for="des" forName="text_5" ptType="all" refPtType="all" refType="primFontSz" refFor="des" refForName="text_2" op="equ" fact="1.000000" val="0"/>
                <dgm:constr type="w" for="ch" forName="picture_6" ptType="all" refPtType="all" refType="w" refFor="ch" refForName="picture_1" op="none" fact="0.150000" val="0"/>
                <dgm:constr type="h" for="ch" forName="picture_6" ptType="all" refPtType="all" refType="h" refFor="ch" refForName="picture_1" op="none" fact="0.150000" val="0"/>
                <dgm:constr type="r" for="ch" forName="picture_6" ptType="all" refPtType="all" refType="w" refFor="self" op="none" fact="1.000000" val="0"/>
                <dgm:constr type="rOff" for="ch" forName="picture_6" ptType="all" refPtType="all" refType="w" refFor="ch" refForName="picture_1" op="none" fact="-1.289800" val="0"/>
                <dgm:constr type="ctrY" for="ch" forName="picture_6" ptType="all" refPtType="all" refType="h" refFor="ch" refForName="picture_1" op="none" fact="0.773000" val="0"/>
                <dgm:constr type="r" for="ch" forName="line_6" ptType="all" refPtType="all" refType="ctrX" refFor="ch" refForName="picture_1" op="none" fact="1.000000" val="0"/>
                <dgm:constr type="h" for="ch" forName="line_6" ptType="all" refPtType="all" refType="none" refFor="self" op="none" fact="1.000000" val="0"/>
                <dgm:constr type="l" for="ch" forName="line_6" ptType="all" refPtType="all" refType="ctrX" refFor="ch" refForName="picture_6" op="none" fact="1.000000" val="0"/>
                <dgm:constr type="ctrY" for="ch" forName="line_6" ptType="all" refPtType="all" refType="ctrY" refFor="ch" refForName="picture_6" op="none" fact="1.000000" val="0"/>
                <dgm:constr type="l" for="ch" forName="textparent_6" ptType="all" refPtType="all" refType="none" refFor="self" op="none" fact="1.000000" val="0"/>
                <dgm:constr type="h" for="ch" forName="textparent_6" ptType="all" refPtType="all" refType="h" refFor="ch" refForName="picture_6" op="none" fact="1.000000" val="0"/>
                <dgm:constr type="r" for="ch" forName="textparent_6" ptType="all" refPtType="all" refType="l" refFor="ch" refForName="picture_6" op="none" fact="1.000000" val="0"/>
                <dgm:constr type="ctrY" for="ch" forName="textparent_6" ptType="all" refPtType="all" refType="ctrY" refFor="ch" refForName="picture_6" op="none" fact="1.000000" val="0"/>
                <dgm:constr type="primFontSz" for="des" forName="text_6" ptType="all" refPtType="all" refType="primFontSz" refFor="des" refForName="text_2" op="equ" fact="1.000000" val="0"/>
                <dgm:constr type="w" for="ch" forName="picture_7" ptType="all" refPtType="all" refType="w" refFor="ch" refForName="picture_1" op="none" fact="0.150000" val="0"/>
                <dgm:constr type="h" for="ch" forName="picture_7" ptType="all" refPtType="all" refType="h" refFor="ch" refForName="picture_1" op="none" fact="0.150000" val="0"/>
                <dgm:constr type="r" for="ch" forName="picture_7" ptType="all" refPtType="all" refType="w" refFor="self" op="none" fact="1.000000" val="0"/>
                <dgm:constr type="rOff" for="ch" forName="picture_7" ptType="all" refPtType="all" refType="w" refFor="ch" refForName="picture_1" op="none" fact="-1.436300" val="0"/>
                <dgm:constr type="ctrY" for="ch" forName="picture_7" ptType="all" refPtType="all" refType="h" refFor="ch" refForName="picture_1" op="none" fact="0.925000" val="0"/>
                <dgm:constr type="r" for="ch" forName="line_7" ptType="all" refPtType="all" refType="ctrX" refFor="ch" refForName="picture_1" op="none" fact="1.000000" val="0"/>
                <dgm:constr type="h" for="ch" forName="line_7" ptType="all" refPtType="all" refType="none" refFor="self" op="none" fact="1.000000" val="0"/>
                <dgm:constr type="l" for="ch" forName="line_7" ptType="all" refPtType="all" refType="ctrX" refFor="ch" refForName="picture_7" op="none" fact="1.000000" val="0"/>
                <dgm:constr type="ctrY" for="ch" forName="line_7" ptType="all" refPtType="all" refType="ctrY" refFor="ch" refForName="picture_7" op="none" fact="1.000000" val="0"/>
                <dgm:constr type="l" for="ch" forName="textparent_7" ptType="all" refPtType="all" refType="none" refFor="self" op="none" fact="1.000000" val="0"/>
                <dgm:constr type="h" for="ch" forName="textparent_7" ptType="all" refPtType="all" refType="h" refFor="ch" refForName="picture_7" op="none" fact="1.000000" val="0"/>
                <dgm:constr type="r" for="ch" forName="textparent_7" ptType="all" refPtType="all" refType="l" refFor="ch" refForName="picture_7" op="none" fact="1.000000" val="0"/>
                <dgm:constr type="ctrY" for="ch" forName="textparent_7" ptType="all" refPtType="all" refType="ctrY" refFor="ch" refForName="picture_7" op="none" fact="1.000000" val="0"/>
                <dgm:constr type="primFontSz" for="des" forName="text_7" ptType="all" refPtType="all" refType="primFontSz" refFor="des" refForName="text_2" op="equ" fact="1.000000" val="0"/>
              </dgm:constrLst>
            </dgm:else>
          </dgm:choose>
        </dgm:else>
      </dgm:choose>
      <dgm:forEach name="wrapper" axis="self" ptType="parTrans">
        <dgm:forEach name="wrapper2" axis="self" ptType="sibTrans" st="2">
          <dgm:forEach name="pictureRepeat" axis="self">
            <dgm:layoutNode name="pictureRepeatNode" styleLbl="alignImgPlace1">
              <dgm:alg type="sp"/>
              <dgm:shape rot="0.000000" type="ellipse" r:blip="" blipPhldr="1" lkTxEntry="0" zOrderOff="0" hideGeom="0">
                <dgm:adjLst/>
              </dgm:shape>
              <dgm:presOf axis="self"/>
            </dgm:layoutNode>
          </dgm:forEach>
        </dgm:forEach>
      </dgm:forEach>
      <dgm:forEach name="Name28" axis="ch" ptType="sibTrans" cnt="1" hideLastTrans="0">
        <dgm:layoutNode name="picture_1">
          <dgm:alg type="sp"/>
          <dgm:shape rot="0.000000" type="none" r:blip="" blipPhldr="0" lkTxEntry="0" zOrderOff="0" hideGeom="0">
            <dgm:adjLst/>
          </dgm:shape>
          <dgm:presOf/>
          <dgm:constrLst/>
          <dgm:forEach name="Name29" ref="pictureRepeat"/>
        </dgm:layoutNode>
      </dgm:forEach>
      <dgm:forEach name="Name30" axis="ch" ptType="node" cnt="1">
        <dgm:layoutNode name="text_1" styleLbl="node1">
          <dgm:alg type="tx">
            <dgm:param type="txAnchorVert" val="b"/>
            <dgm:param type="txAnchorVertCh" val="b"/>
            <dgm:param type="parTxRTLAlign" val="r"/>
            <dgm:param type="shpTxRTLAlignCh" val="r"/>
          </dgm:alg>
          <dgm:shape rot="0.000000" type="rect" r:blip="" blipPhldr="0" lkTxEntry="0" zOrderOff="0" hideGeom="1">
            <dgm:adjLst/>
          </dgm:shape>
          <dgm:presOf axis="desOrSelf" ptType="node"/>
          <dgm:constrLst>
            <dgm:constr type="primFontSz" for="self" ptType="all" refPtType="all" refType="none" refFor="self" op="none" fact="1.000000" val="65"/>
            <dgm:constr type="lMarg" for="self" ptType="all" refPtType="all" refType="none" refFor="self" op="none" fact="1.000000" val="0"/>
            <dgm:constr type="rMarg" for="self" ptType="all" refPtType="all" refType="none" refFor="self" op="none" fact="1.000000" val="0"/>
            <dgm:constr type="tMarg" for="self" ptType="all" refPtType="all" refType="none" refFor="self" op="none" fact="1.000000" val="0"/>
            <dgm:constr type="bMarg" for="self" ptType="all" refPtType="all" refType="none" refFor="self" op="none" fact="1.000000" val="0"/>
          </dgm:constrLst>
          <dgm:ruleLst>
            <dgm:rule type="primFontSz" for="self" ptType="all" val="5" fact="NaN" max="NaN"/>
          </dgm:ruleLst>
          <dgm:varLst>
            <dgm:bulletEnabled val="1"/>
          </dgm:varLst>
        </dgm:layoutNode>
      </dgm:forEach>
      <dgm:forEach name="Name31" axis="ch" ptType="sibTrans" st="2" cnt="1" hideLastTrans="0">
        <dgm:layoutNode name="picture_2">
          <dgm:alg type="sp"/>
          <dgm:shape rot="0.000000" type="none" r:blip="" blipPhldr="0" lkTxEntry="0" zOrderOff="0" hideGeom="0">
            <dgm:adjLst/>
          </dgm:shape>
          <dgm:presOf/>
          <dgm:constrLst/>
          <dgm:forEach name="Name32" ref="pictureRepeat"/>
        </dgm:layoutNode>
      </dgm:forEach>
      <dgm:forEach name="Name33" axis="ch" ptType="node" st="2" cnt="1">
        <dgm:layoutNode name="line_2" styleLbl="parChTrans1D1">
          <dgm:alg type="sp"/>
          <dgm:shape rot="0.000000" type="line" r:blip="" blipPhldr="0" lkTxEntry="0" zOrderOff="-100" hideGeom="0">
            <dgm:adjLst/>
          </dgm:shape>
          <dgm:presOf/>
        </dgm:layoutNode>
        <dgm:layoutNode name="textparent_2">
          <dgm:shape rot="0.000000" type="rect" r:blip="" blipPhldr="0" lkTxEntry="0" zOrderOff="0" hideGeom="1">
            <dgm:adjLst/>
          </dgm:shape>
          <dgm:presOf/>
          <dgm:constrLst>
            <dgm:constr type="userW" for="ch" forName="text_2" ptType="all" refPtType="all" refType="w" refFor="self" op="none" fact="1.000000" val="0"/>
            <dgm:constr type="h" for="ch" forName="text_2" ptType="all" refPtType="all" refType="h" refFor="self" op="none" fact="1.000000" val="0"/>
          </dgm:constrLst>
          <dgm:choose name="Name34">
            <dgm:if name="Name35" func="var" arg="dir" op="equ" val="norm">
              <dgm:alg type="lin">
                <dgm:param type="horzAlign" val="l"/>
              </dgm:alg>
            </dgm:if>
            <dgm:else name="Name36">
              <dgm:alg type="lin">
                <dgm:param type="horzAlign" val="r"/>
              </dgm:alg>
            </dgm:else>
          </dgm:choose>
          <dgm:layoutNode name="text_2"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layoutNode>
        </dgm:layoutNode>
      </dgm:forEach>
      <dgm:forEach name="Name40" axis="ch" ptType="sibTrans" st="3" cnt="1" hideLastTrans="0">
        <dgm:layoutNode name="picture_3">
          <dgm:alg type="sp"/>
          <dgm:shape rot="0.000000" type="none" r:blip="" blipPhldr="0" lkTxEntry="0" zOrderOff="0" hideGeom="0">
            <dgm:adjLst/>
          </dgm:shape>
          <dgm:presOf/>
          <dgm:constrLst/>
          <dgm:forEach name="Name41" ref="pictureRepeat"/>
        </dgm:layoutNode>
      </dgm:forEach>
      <dgm:forEach name="Name42" axis="ch" ptType="node" st="3" cnt="1">
        <dgm:layoutNode name="line_3" styleLbl="parChTrans1D1">
          <dgm:alg type="sp"/>
          <dgm:shape rot="0.000000" type="line" r:blip="" blipPhldr="0" lkTxEntry="0" zOrderOff="-100" hideGeom="0">
            <dgm:adjLst/>
          </dgm:shape>
          <dgm:presOf/>
        </dgm:layoutNode>
        <dgm:layoutNode name="textparent_3">
          <dgm:shape rot="0.000000" type="rect" r:blip="" blipPhldr="0" lkTxEntry="0" zOrderOff="0" hideGeom="1">
            <dgm:adjLst/>
          </dgm:shape>
          <dgm:presOf/>
          <dgm:constrLst>
            <dgm:constr type="userW" for="ch" forName="text_3" ptType="all" refPtType="all" refType="w" refFor="self" op="none" fact="1.000000" val="0"/>
            <dgm:constr type="h" for="ch" forName="text_3" ptType="all" refPtType="all" refType="h" refFor="self" op="none" fact="1.000000" val="0"/>
          </dgm:constrLst>
          <dgm:choose name="Name43">
            <dgm:if name="Name44" func="var" arg="dir" op="equ" val="norm">
              <dgm:alg type="lin">
                <dgm:param type="horzAlign" val="l"/>
              </dgm:alg>
            </dgm:if>
            <dgm:else name="Name45">
              <dgm:alg type="lin">
                <dgm:param type="horzAlign" val="r"/>
              </dgm:alg>
            </dgm:else>
          </dgm:choose>
          <dgm:layoutNode name="text_3"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layoutNode>
        </dgm:layoutNode>
      </dgm:forEach>
      <dgm:forEach name="Name49" axis="ch" ptType="sibTrans" st="4" cnt="1" hideLastTrans="0">
        <dgm:layoutNode name="picture_4">
          <dgm:alg type="sp"/>
          <dgm:shape rot="0.000000" type="none" r:blip="" blipPhldr="0" lkTxEntry="0" zOrderOff="0" hideGeom="0">
            <dgm:adjLst/>
          </dgm:shape>
          <dgm:presOf/>
          <dgm:constrLst/>
          <dgm:forEach name="Name50" ref="pictureRepeat"/>
        </dgm:layoutNode>
      </dgm:forEach>
      <dgm:forEach name="Name51" axis="ch" ptType="node" st="4" cnt="1">
        <dgm:layoutNode name="line_4" styleLbl="parChTrans1D1">
          <dgm:alg type="sp"/>
          <dgm:shape rot="0.000000" type="line" r:blip="" blipPhldr="0" lkTxEntry="0" zOrderOff="-100" hideGeom="0">
            <dgm:adjLst/>
          </dgm:shape>
          <dgm:presOf/>
        </dgm:layoutNode>
        <dgm:layoutNode name="textparent_4">
          <dgm:shape rot="0.000000" type="rect" r:blip="" blipPhldr="0" lkTxEntry="0" zOrderOff="0" hideGeom="1">
            <dgm:adjLst/>
          </dgm:shape>
          <dgm:presOf/>
          <dgm:constrLst>
            <dgm:constr type="userW" for="ch" forName="text_4" ptType="all" refPtType="all" refType="w" refFor="self" op="none" fact="1.000000" val="0"/>
            <dgm:constr type="h" for="ch" forName="text_4" ptType="all" refPtType="all" refType="h" refFor="self" op="none" fact="1.000000" val="0"/>
          </dgm:constrLst>
          <dgm:choose name="Name52">
            <dgm:if name="Name53" func="var" arg="dir" op="equ" val="norm">
              <dgm:alg type="lin">
                <dgm:param type="horzAlign" val="l"/>
              </dgm:alg>
            </dgm:if>
            <dgm:else name="Name54">
              <dgm:alg type="lin">
                <dgm:param type="horzAlign" val="r"/>
              </dgm:alg>
            </dgm:else>
          </dgm:choose>
          <dgm:layoutNode name="text_4"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layoutNode>
        </dgm:layoutNode>
      </dgm:forEach>
      <dgm:forEach name="Name58" axis="ch" ptType="sibTrans" st="5" cnt="1" hideLastTrans="0">
        <dgm:layoutNode name="picture_5">
          <dgm:alg type="sp"/>
          <dgm:shape rot="0.000000" type="none" r:blip="" blipPhldr="0" lkTxEntry="0" zOrderOff="0" hideGeom="0">
            <dgm:adjLst/>
          </dgm:shape>
          <dgm:presOf/>
          <dgm:constrLst/>
          <dgm:forEach name="Name59" ref="pictureRepeat"/>
        </dgm:layoutNode>
      </dgm:forEach>
      <dgm:forEach name="Name60" axis="ch" ptType="node" st="5" cnt="1">
        <dgm:layoutNode name="line_5" styleLbl="parChTrans1D1">
          <dgm:alg type="sp"/>
          <dgm:shape rot="0.000000" type="line" r:blip="" blipPhldr="0" lkTxEntry="0" zOrderOff="-100" hideGeom="0">
            <dgm:adjLst/>
          </dgm:shape>
          <dgm:presOf/>
        </dgm:layoutNode>
        <dgm:layoutNode name="textparent_5">
          <dgm:shape rot="0.000000" type="rect" r:blip="" blipPhldr="0" lkTxEntry="0" zOrderOff="0" hideGeom="1">
            <dgm:adjLst/>
          </dgm:shape>
          <dgm:presOf/>
          <dgm:constrLst>
            <dgm:constr type="userW" for="ch" forName="text_5" ptType="all" refPtType="all" refType="w" refFor="self" op="none" fact="1.000000" val="0"/>
            <dgm:constr type="h" for="ch" forName="text_5" ptType="all" refPtType="all" refType="h" refFor="self" op="none" fact="1.000000" val="0"/>
          </dgm:constrLst>
          <dgm:choose name="Name61">
            <dgm:if name="Name62" func="var" arg="dir" op="equ" val="norm">
              <dgm:alg type="lin">
                <dgm:param type="horzAlign" val="l"/>
              </dgm:alg>
            </dgm:if>
            <dgm:else name="Name63">
              <dgm:alg type="lin">
                <dgm:param type="horzAlign" val="r"/>
              </dgm:alg>
            </dgm:else>
          </dgm:choose>
          <dgm:layoutNode name="text_5"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layoutNode>
        </dgm:layoutNode>
      </dgm:forEach>
      <dgm:forEach name="Name67" axis="ch" ptType="sibTrans" st="6" cnt="1" hideLastTrans="0">
        <dgm:layoutNode name="picture_6">
          <dgm:alg type="sp"/>
          <dgm:shape rot="0.000000" type="none" r:blip="" blipPhldr="0" lkTxEntry="0" zOrderOff="0" hideGeom="0">
            <dgm:adjLst/>
          </dgm:shape>
          <dgm:presOf/>
          <dgm:constrLst/>
          <dgm:forEach name="Name68" ref="pictureRepeat"/>
        </dgm:layoutNode>
      </dgm:forEach>
      <dgm:forEach name="Name69" axis="ch" ptType="node" st="6" cnt="1">
        <dgm:layoutNode name="line_6" styleLbl="parChTrans1D1">
          <dgm:alg type="sp"/>
          <dgm:shape rot="0.000000" type="line" r:blip="" blipPhldr="0" lkTxEntry="0" zOrderOff="-100" hideGeom="0">
            <dgm:adjLst/>
          </dgm:shape>
          <dgm:presOf/>
        </dgm:layoutNode>
        <dgm:layoutNode name="textparent_6">
          <dgm:shape rot="0.000000" type="rect" r:blip="" blipPhldr="0" lkTxEntry="0" zOrderOff="0" hideGeom="1">
            <dgm:adjLst/>
          </dgm:shape>
          <dgm:presOf/>
          <dgm:constrLst>
            <dgm:constr type="userW" for="ch" forName="text_6" ptType="all" refPtType="all" refType="w" refFor="self" op="none" fact="1.000000" val="0"/>
            <dgm:constr type="h" for="ch" forName="text_6" ptType="all" refPtType="all" refType="h" refFor="self" op="none" fact="1.000000" val="0"/>
          </dgm:constrLst>
          <dgm:choose name="Name70">
            <dgm:if name="Name71" func="var" arg="dir" op="equ" val="norm">
              <dgm:alg type="lin">
                <dgm:param type="horzAlign" val="l"/>
              </dgm:alg>
            </dgm:if>
            <dgm:else name="Name72">
              <dgm:alg type="lin">
                <dgm:param type="horzAlign" val="r"/>
              </dgm:alg>
            </dgm:else>
          </dgm:choose>
          <dgm:layoutNode name="text_6"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layoutNode>
        </dgm:layoutNode>
      </dgm:forEach>
      <dgm:forEach name="Name76" axis="ch" ptType="sibTrans" st="7" cnt="1" hideLastTrans="0">
        <dgm:layoutNode name="picture_7">
          <dgm:alg type="sp"/>
          <dgm:shape rot="0.000000" type="none" r:blip="" blipPhldr="0" lkTxEntry="0" zOrderOff="0" hideGeom="0">
            <dgm:adjLst/>
          </dgm:shape>
          <dgm:presOf/>
          <dgm:constrLst/>
          <dgm:forEach name="Name77" ref="pictureRepeat"/>
        </dgm:layoutNode>
      </dgm:forEach>
      <dgm:forEach name="Name78" axis="ch" ptType="node" st="7" cnt="1">
        <dgm:layoutNode name="line_7" styleLbl="parChTrans1D1">
          <dgm:alg type="sp"/>
          <dgm:shape rot="0.000000" type="line" r:blip="" blipPhldr="0" lkTxEntry="0" zOrderOff="-100" hideGeom="0">
            <dgm:adjLst/>
          </dgm:shape>
          <dgm:presOf/>
        </dgm:layoutNode>
        <dgm:layoutNode name="textparent_7">
          <dgm:shape rot="0.000000" type="rect" r:blip="" blipPhldr="0" lkTxEntry="0" zOrderOff="0" hideGeom="1">
            <dgm:adjLst/>
          </dgm:shape>
          <dgm:presOf/>
          <dgm:constrLst>
            <dgm:constr type="userW" for="ch" forName="text_7" ptType="all" refPtType="all" refType="w" refFor="self" op="none" fact="1.000000" val="0"/>
            <dgm:constr type="h" for="ch" forName="text_7" ptType="all" refPtType="all" refType="h" refFor="self" op="none" fact="1.000000" val="0"/>
          </dgm:constrLst>
          <dgm:choose name="Name79">
            <dgm:if name="Name80" func="var" arg="dir" op="equ" val="norm">
              <dgm:alg type="lin">
                <dgm:param type="horzAlign" val="l"/>
              </dgm:alg>
            </dgm:if>
            <dgm:else name="Name81">
              <dgm:alg type="lin">
                <dgm:param type="horzAlign" val="r"/>
              </dgm:alg>
            </dgm:else>
          </dgm:choose>
          <dgm:layoutNode name="text_7" styleLbl="revTx">
            <dgm:shape rot="0.000000" type="rect" r:blip="" blipPhldr="0" lkTxEntry="0" zOrderOff="0" hideGeom="0">
              <dgm:adjLst/>
            </dgm:shape>
            <dgm:presOf axis="desOrSelf" ptType="node"/>
            <dgm:constrLst>
              <dgm:constr type="userW" for="self" ptType="all" refPtType="all" refType="none" refFor="self" op="none" fact="1.000000" val="0"/>
              <dgm:constr type="w" for="self" ptType="all" refPtType="all" refType="userW" refFor="self" op="none" fact="0.100000" val="0"/>
              <dgm:constr type="lMarg" for="self" ptType="all" refPtType="all" refType="primFontSz" refFor="self" op="none" fact="0.300000" val="0"/>
              <dgm:constr type="rMarg" for="self" ptType="all" refPtType="all" refType="primFontSz" refFor="self" op="none" fact="0.300000" val="0"/>
              <dgm:constr type="tMarg" for="self" ptType="all" refPtType="all" refType="none" refFor="self" op="none" fact="1.000000" val="0"/>
              <dgm:constr type="bMarg" for="self" ptType="all" refPtType="all" refType="none" refFor="self" op="none" fact="1.000000" val="0"/>
            </dgm:constrLst>
            <dgm:ruleLst>
              <dgm:rule type="w" for="self" ptType="all" val="NaN" fact="1" max="NaN"/>
              <dgm:rule type="primFontSz" for="self" ptType="all" val="5" fact="NaN" max="NaN"/>
            </dgm:ruleLst>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style>
      <a:lnRef idx="2">
        <a:srgbClr val="000000"/>
      </a:lnRef>
      <a:fillRef idx="1">
        <a:srgbClr val="000000"/>
      </a:fillRef>
      <a:effectRef idx="0">
        <a:srgbClr val="00000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align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0">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b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bg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callout">
    <dgm:scene3d>
      <a:camera prst="orthographicFront"/>
      <a:lightRig rig="threePt" dir="t"/>
    </dgm:scene3d>
    <dgm:sp3d/>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dk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fgAcc0">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ImgPlace1">
    <dgm:scene3d>
      <a:camera prst="orthographicFront"/>
      <a:lightRig rig="threePt" dir="t"/>
    </dgm:scene3d>
    <dgm:sp3d/>
    <dgm:style>
      <a:lnRef idx="2">
        <a:srgbClr val="000000"/>
      </a:lnRef>
      <a:fillRef idx="1">
        <a:srgbClr val="000000"/>
      </a:fillRef>
      <a:effectRef idx="0">
        <a:srgbClr val="000000"/>
      </a:effectRef>
      <a:fontRef idx="minor"/>
    </dgm:style>
  </dgm:styleLbl>
  <dgm:styleLbl name="fgShp">
    <dgm:scene3d>
      <a:camera prst="orthographicFront"/>
      <a:lightRig rig="threePt" dir="t"/>
    </dgm:scene3d>
    <dgm:sp3d/>
    <dgm:style>
      <a:lnRef idx="2">
        <a:srgbClr val="000000"/>
      </a:lnRef>
      <a:fillRef idx="1">
        <a:srgbClr val="000000"/>
      </a:fillRef>
      <a:effectRef idx="0">
        <a:srgbClr val="000000"/>
      </a:effectRef>
      <a:fontRef idx="minor"/>
    </dgm:style>
  </dgm:styleLbl>
  <dgm:styleLbl name="fg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0">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style>
      <a:lnRef idx="2">
        <a:srgbClr val="000000"/>
      </a:lnRef>
      <a:fillRef idx="0">
        <a:srgbClr val="000000"/>
      </a:fillRef>
      <a:effectRef idx="0">
        <a:srgbClr val="000000"/>
      </a:effectRef>
      <a:fontRef idx="minor"/>
    </dgm:style>
  </dgm:styleLbl>
  <dgm:styleLbl name="parChTrans2D1">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style>
      <a:lnRef idx="2">
        <a:srgbClr val="000000"/>
      </a:lnRef>
      <a:fillRef idx="1">
        <a:srgbClr val="000000"/>
      </a:fillRef>
      <a:effectRef idx="0">
        <a:srgbClr val="000000"/>
      </a:effectRef>
      <a:fontRef idx="minor">
        <a:schemeClr val="lt1"/>
      </a:fontRef>
    </dgm:style>
  </dgm:styleLbl>
  <dgm:styleLbl name="revTx">
    <dgm:scene3d>
      <a:camera prst="orthographicFront"/>
      <a:lightRig rig="threePt" dir="t"/>
    </dgm:scene3d>
    <dgm:sp3d/>
    <dgm:style>
      <a:lnRef idx="0">
        <a:srgbClr val="000000"/>
      </a:lnRef>
      <a:fillRef idx="0">
        <a:srgbClr val="000000"/>
      </a:fillRef>
      <a:effectRef idx="0">
        <a:srgbClr val="000000"/>
      </a:effectRef>
      <a:fontRef idx="minor"/>
    </dgm:style>
  </dgm:styleLbl>
  <dgm:styleLbl name="sibTrans1D1">
    <dgm:scene3d>
      <a:camera prst="orthographicFront"/>
      <a:lightRig rig="threePt" dir="t"/>
    </dgm:scene3d>
    <dgm:sp3d/>
    <dgm:style>
      <a:lnRef idx="1">
        <a:srgbClr val="000000"/>
      </a:lnRef>
      <a:fillRef idx="0">
        <a:srgbClr val="000000"/>
      </a:fillRef>
      <a:effectRef idx="0">
        <a:srgbClr val="000000"/>
      </a:effectRef>
      <a:fontRef idx="minor"/>
    </dgm:style>
  </dgm:styleLbl>
  <dgm:styleLbl name="sibTrans2D1">
    <dgm:scene3d>
      <a:camera prst="orthographicFront"/>
      <a:lightRig rig="threePt" dir="t"/>
    </dgm:scene3d>
    <dgm:sp3d/>
    <dgm:style>
      <a:lnRef idx="0">
        <a:srgbClr val="000000"/>
      </a:lnRef>
      <a:fillRef idx="1">
        <a:srgbClr val="000000"/>
      </a:fillRef>
      <a:effectRef idx="0">
        <a:srgbClr val="000000"/>
      </a:effectRef>
      <a:fontRef idx="minor">
        <a:schemeClr val="lt1"/>
      </a:fontRef>
    </dgm:style>
  </dgm:styleLbl>
  <dgm:styleLbl name="solidAlign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style>
      <a:lnRef idx="1">
        <a:srgbClr val="000000"/>
      </a:lnRef>
      <a:fillRef idx="1">
        <a:srgbClr val="000000"/>
      </a:fillRef>
      <a:effectRef idx="0">
        <a:srgbClr val="000000"/>
      </a:effectRef>
      <a:fontRef idx="minor"/>
    </dgm:style>
  </dgm:styleLbl>
  <dgm:styleLbl name="trBgShp">
    <dgm:scene3d>
      <a:camera prst="orthographicFront"/>
      <a:lightRig rig="threePt" dir="t"/>
    </dgm:scene3d>
    <dgm:sp3d/>
    <dgm:style>
      <a:lnRef idx="0">
        <a:srgbClr val="000000"/>
      </a:lnRef>
      <a:fillRef idx="1">
        <a:srgbClr val="000000"/>
      </a:fillRef>
      <a:effectRef idx="0">
        <a:srgbClr val="000000"/>
      </a:effectRef>
      <a:fontRef idx="minor"/>
    </dgm:style>
  </dgm:styleLbl>
  <dgm:styleLbl name="vennNode1">
    <dgm:scene3d>
      <a:camera prst="orthographicFront"/>
      <a:lightRig rig="threePt" dir="t"/>
    </dgm:scene3d>
    <dgm:sp3d/>
    <dgm:style>
      <a:lnRef idx="2">
        <a:srgbClr val="000000"/>
      </a:lnRef>
      <a:fillRef idx="1">
        <a:srgbClr val="000000"/>
      </a:fillRef>
      <a:effectRef idx="0">
        <a:srgbClr val="000000"/>
      </a:effectRef>
      <a:fontRef idx="minor">
        <a:schemeClr val="tx1"/>
      </a:fontRef>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441181219" name="Espace réservé de l'en-tête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fr-FR"/>
          </a:p>
        </p:txBody>
      </p:sp>
      <p:sp>
        <p:nvSpPr>
          <p:cNvPr id="573101507" name="Espace réservé de la date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C9C93029-7C83-E849-ADF1-991684C1988C}" type="datetimeFigureOut">
              <a:rPr lang="fr-FR"/>
              <a:t>25/08/2025</a:t>
            </a:fld>
            <a:endParaRPr lang="fr-FR"/>
          </a:p>
        </p:txBody>
      </p:sp>
      <p:sp>
        <p:nvSpPr>
          <p:cNvPr id="2061779846" name="Espace réservé de l'image des diapositives 3"/>
          <p:cNvSpPr>
            <a:spLocks noChangeAspect="1" noGrp="1" noRo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1040653846" name="Espace réservé des notes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2019970654" name="Espace réservé du pied de page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fr-FR"/>
          </a:p>
        </p:txBody>
      </p:sp>
      <p:sp>
        <p:nvSpPr>
          <p:cNvPr id="632205640" name="Espace réservé du numéro de diapositive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D28E7FF5-3509-1344-8B41-F87B1D5999D2}"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3268740" name="Espace réservé de l'image des diapositives 1"/>
          <p:cNvSpPr>
            <a:spLocks noChangeAspect="1" noGrp="1" noRot="1"/>
          </p:cNvSpPr>
          <p:nvPr>
            <p:ph type="sldImg"/>
          </p:nvPr>
        </p:nvSpPr>
        <p:spPr bwMode="auto"/>
      </p:sp>
      <p:sp>
        <p:nvSpPr>
          <p:cNvPr id="2102588351" name="Espace réservé des notes 2"/>
          <p:cNvSpPr>
            <a:spLocks noGrp="1"/>
          </p:cNvSpPr>
          <p:nvPr>
            <p:ph type="body" idx="1"/>
          </p:nvPr>
        </p:nvSpPr>
        <p:spPr bwMode="auto"/>
        <p:txBody>
          <a:bodyPr/>
          <a:lstStyle/>
          <a:p>
            <a:pPr>
              <a:defRPr/>
            </a:pPr>
            <a:r>
              <a:rPr lang="fr-FR"/>
              <a:t>À se partager entre Marion, MH, Gentiane</a:t>
            </a:r>
            <a:endParaRPr/>
          </a:p>
        </p:txBody>
      </p:sp>
      <p:sp>
        <p:nvSpPr>
          <p:cNvPr id="1393110101" name="Espace réservé du numéro de diapositive 3"/>
          <p:cNvSpPr>
            <a:spLocks noGrp="1"/>
          </p:cNvSpPr>
          <p:nvPr>
            <p:ph type="sldNum" sz="quarter" idx="5"/>
          </p:nvPr>
        </p:nvSpPr>
        <p:spPr bwMode="auto"/>
        <p:txBody>
          <a:bodyPr/>
          <a:lstStyle/>
          <a:p>
            <a:pPr>
              <a:defRPr/>
            </a:pPr>
            <a:fld id="{D28E7FF5-3509-1344-8B41-F87B1D5999D2}" type="slidenum">
              <a:rPr lang="fr-FR"/>
              <a:t>1</a:t>
            </a:fld>
            <a:endParaRPr lang="fr-F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48606790" name="Espace réservé de l'image des diapositives 1"/>
          <p:cNvSpPr>
            <a:spLocks noChangeAspect="1" noGrp="1" noRot="1"/>
          </p:cNvSpPr>
          <p:nvPr>
            <p:ph type="sldImg"/>
          </p:nvPr>
        </p:nvSpPr>
        <p:spPr bwMode="auto"/>
      </p:sp>
      <p:sp>
        <p:nvSpPr>
          <p:cNvPr id="501288308" name="Espace réservé des notes 2"/>
          <p:cNvSpPr>
            <a:spLocks noGrp="1"/>
          </p:cNvSpPr>
          <p:nvPr>
            <p:ph type="body" idx="1"/>
          </p:nvPr>
        </p:nvSpPr>
        <p:spPr bwMode="auto"/>
        <p:txBody>
          <a:bodyPr/>
          <a:lstStyle/>
          <a:p>
            <a:pPr>
              <a:defRPr/>
            </a:pPr>
            <a:r>
              <a:rPr lang="fr-FR"/>
              <a:t>Ajouter animation !!!! =&gt; MHJ A FAIRE </a:t>
            </a:r>
            <a:endParaRPr/>
          </a:p>
          <a:p>
            <a:pPr>
              <a:defRPr/>
            </a:pPr>
            <a:endParaRPr lang="fr-FR"/>
          </a:p>
          <a:p>
            <a:pPr>
              <a:defRPr/>
            </a:pPr>
            <a:r>
              <a:rPr lang="fr-FR"/>
              <a:t>Crop model: far fewer abstracts are based on model ! Previously associated with experiment and climate change</a:t>
            </a:r>
            <a:endParaRPr/>
          </a:p>
          <a:p>
            <a:pPr>
              <a:defRPr/>
            </a:pPr>
            <a:endParaRPr lang="fr-FR"/>
          </a:p>
          <a:p>
            <a:pPr>
              <a:defRPr/>
            </a:pPr>
            <a:endParaRPr lang="fr-FR"/>
          </a:p>
          <a:p>
            <a:pPr>
              <a:defRPr/>
            </a:pPr>
            <a:r>
              <a:rPr lang="fr-FR"/>
              <a:t>Globalement, on retrouve les mêmes choses thématiques : modélisation, conception, approches participatives, expé</a:t>
            </a:r>
            <a:endParaRPr/>
          </a:p>
          <a:p>
            <a:pPr>
              <a:defRPr/>
            </a:pPr>
            <a:r>
              <a:rPr lang="fr-FR"/>
              <a:t>De 2015 à 2025, la modélisation avec des crop models et les expé au champ (en gris et en vert clair) prennent vraisemblablement un peu moins de place, par contre les ateliers collaboratifs ont pris de l’ampleur, de même que la co-conception (co-design) (en bleu foncé)</a:t>
            </a:r>
            <a:endParaRPr/>
          </a:p>
          <a:p>
            <a:pPr>
              <a:defRPr/>
            </a:pPr>
            <a:r>
              <a:rPr lang="fr-FR"/>
              <a:t>A la marge, émergence depuis 2025 de méthodo qui sont plus fréquemment utilisées : logiques d’action, traques aux innovations, etc. &gt; biais de sélection (beaucoup de Saclaysiens ?) ou méthodes qui se répandent vraiment ?</a:t>
            </a:r>
            <a:endParaRPr/>
          </a:p>
          <a:p>
            <a:pPr>
              <a:defRPr/>
            </a:pPr>
            <a:endParaRPr lang="fr-FR"/>
          </a:p>
        </p:txBody>
      </p:sp>
      <p:sp>
        <p:nvSpPr>
          <p:cNvPr id="1138304119" name="Espace réservé du numéro de diapositive 3"/>
          <p:cNvSpPr>
            <a:spLocks noGrp="1"/>
          </p:cNvSpPr>
          <p:nvPr>
            <p:ph type="sldNum" sz="quarter" idx="5"/>
          </p:nvPr>
        </p:nvSpPr>
        <p:spPr bwMode="auto"/>
        <p:txBody>
          <a:bodyPr/>
          <a:lstStyle/>
          <a:p>
            <a:pPr>
              <a:defRPr/>
            </a:pPr>
            <a:fld id="{D28E7FF5-3509-1344-8B41-F87B1D5999D2}" type="slidenum">
              <a:rPr lang="fr-FR"/>
              <a:t>10</a:t>
            </a:fld>
            <a:endParaRPr lang="fr-F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11616605" name="Espace réservé de l'image des diapositives 1"/>
          <p:cNvSpPr>
            <a:spLocks noChangeAspect="1" noGrp="1" noRot="1"/>
          </p:cNvSpPr>
          <p:nvPr>
            <p:ph type="sldImg"/>
          </p:nvPr>
        </p:nvSpPr>
        <p:spPr bwMode="auto"/>
      </p:sp>
      <p:sp>
        <p:nvSpPr>
          <p:cNvPr id="783165402" name="Espace réservé des notes 2"/>
          <p:cNvSpPr>
            <a:spLocks noGrp="1"/>
          </p:cNvSpPr>
          <p:nvPr>
            <p:ph type="body" idx="1"/>
          </p:nvPr>
        </p:nvSpPr>
        <p:spPr bwMode="auto"/>
        <p:txBody>
          <a:bodyPr/>
          <a:lstStyle/>
          <a:p>
            <a:pPr>
              <a:defRPr/>
            </a:pPr>
            <a:r>
              <a:rPr lang="fr-FR"/>
              <a:t>MHJ</a:t>
            </a:r>
            <a:endParaRPr/>
          </a:p>
          <a:p>
            <a:pPr>
              <a:defRPr/>
            </a:pPr>
            <a:endParaRPr lang="fr-FR"/>
          </a:p>
          <a:p>
            <a:pPr>
              <a:defRPr/>
            </a:pPr>
            <a:r>
              <a:rPr lang="fr-FR"/>
              <a:t>Multicriteria assessment, previously associated with model and economic assessment  this year associated with farm model and co-design </a:t>
            </a:r>
            <a:endParaRPr/>
          </a:p>
          <a:p>
            <a:pPr>
              <a:defRPr/>
            </a:pPr>
            <a:endParaRPr lang="fr-FR"/>
          </a:p>
          <a:p>
            <a:pPr>
              <a:defRPr/>
            </a:pPr>
            <a:endParaRPr lang="fr-FR"/>
          </a:p>
          <a:p>
            <a:pPr>
              <a:defRPr/>
            </a:pPr>
            <a:r>
              <a:rPr lang="fr-FR"/>
              <a:t>Globalement, on retrouve les mêmes choses thématiques : modélisation, conception, approches participatives, expé</a:t>
            </a:r>
            <a:endParaRPr/>
          </a:p>
          <a:p>
            <a:pPr>
              <a:defRPr/>
            </a:pPr>
            <a:r>
              <a:rPr lang="fr-FR"/>
              <a:t>De 2015 à 2025, la modélisation avec des crop models et les expé au champ (en gris et en vert clair) prennent vraisemblablement un peu moins de place, par contre les ateliers collaboratifs ont pris de l’ampleur, de même que la co-conception (co-design) (en bleu foncé)</a:t>
            </a:r>
            <a:endParaRPr/>
          </a:p>
          <a:p>
            <a:pPr>
              <a:defRPr/>
            </a:pPr>
            <a:r>
              <a:rPr lang="fr-FR"/>
              <a:t>A la marge, émergence depuis 2025 de méthodo qui sont plus fréquemment utilisées : logiques d’action, traques aux innovations, etc. &gt; biais de sélection (beaucoup de Saclaysiens ?) ou méthodes qui se répandent vraiment ?</a:t>
            </a:r>
            <a:endParaRPr/>
          </a:p>
          <a:p>
            <a:pPr>
              <a:defRPr/>
            </a:pPr>
            <a:endParaRPr lang="fr-FR"/>
          </a:p>
        </p:txBody>
      </p:sp>
      <p:sp>
        <p:nvSpPr>
          <p:cNvPr id="543013472" name="Espace réservé du numéro de diapositive 3"/>
          <p:cNvSpPr>
            <a:spLocks noGrp="1"/>
          </p:cNvSpPr>
          <p:nvPr>
            <p:ph type="sldNum" sz="quarter" idx="5"/>
          </p:nvPr>
        </p:nvSpPr>
        <p:spPr bwMode="auto"/>
        <p:txBody>
          <a:bodyPr/>
          <a:lstStyle/>
          <a:p>
            <a:pPr>
              <a:defRPr/>
            </a:pPr>
            <a:fld id="{D28E7FF5-3509-1344-8B41-F87B1D5999D2}" type="slidenum">
              <a:rPr lang="fr-FR"/>
              <a:t>11</a:t>
            </a:fld>
            <a:endParaRPr lang="fr-F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93678643" name="Espace réservé de l'image des diapositives 1"/>
          <p:cNvSpPr>
            <a:spLocks noChangeAspect="1" noGrp="1" noRot="1"/>
          </p:cNvSpPr>
          <p:nvPr>
            <p:ph type="sldImg"/>
          </p:nvPr>
        </p:nvSpPr>
        <p:spPr bwMode="auto"/>
      </p:sp>
      <p:sp>
        <p:nvSpPr>
          <p:cNvPr id="952414383" name="Espace réservé des notes 2"/>
          <p:cNvSpPr>
            <a:spLocks noGrp="1"/>
          </p:cNvSpPr>
          <p:nvPr>
            <p:ph type="body" idx="1"/>
          </p:nvPr>
        </p:nvSpPr>
        <p:spPr bwMode="auto"/>
        <p:txBody>
          <a:bodyPr/>
          <a:lstStyle/>
          <a:p>
            <a:pPr>
              <a:defRPr/>
            </a:pPr>
            <a:endParaRPr lang="fr-FR"/>
          </a:p>
          <a:p>
            <a:pPr marL="0" marR="0" lvl="0" indent="0" algn="l" defTabSz="914400">
              <a:lnSpc>
                <a:spcPct val="100000"/>
              </a:lnSpc>
              <a:spcBef>
                <a:spcPts val="0"/>
              </a:spcBef>
              <a:spcAft>
                <a:spcPts val="0"/>
              </a:spcAft>
              <a:buClrTx/>
              <a:buSzTx/>
              <a:buFontTx/>
              <a:buNone/>
              <a:defRPr/>
            </a:pPr>
            <a:r>
              <a:rPr lang="fr-FR"/>
              <a:t>Farm approach is still a big topic but it changed : from statistical analysis (farm typology, pincipal component analysis, database analysis)… to Farmer-centered approoach : tracking of innovation,trajectories of change, survey, case study) and change of scale (socio-technical diagnosis): this focus on farmers and other actors practices is one of the key topic of FSD community</a:t>
            </a:r>
            <a:endParaRPr/>
          </a:p>
          <a:p>
            <a:pPr>
              <a:defRPr/>
            </a:pPr>
            <a:endParaRPr lang="fr-FR"/>
          </a:p>
          <a:p>
            <a:pPr>
              <a:defRPr/>
            </a:pPr>
            <a:endParaRPr lang="fr-FR"/>
          </a:p>
          <a:p>
            <a:pPr>
              <a:defRPr/>
            </a:pPr>
            <a:r>
              <a:rPr lang="fr-FR"/>
              <a:t>Globalement, on retrouve les mêmes choses thématiques : modélisation, conception, approches participatives, expé</a:t>
            </a:r>
            <a:endParaRPr/>
          </a:p>
          <a:p>
            <a:pPr>
              <a:defRPr/>
            </a:pPr>
            <a:r>
              <a:rPr lang="fr-FR"/>
              <a:t>De 2015 à 2025, la modélisation avec des crop models et les expé au champ (en gris et en vert clair) prennent vraisemblablement un peu moins de place, par contre les ateliers collaboratifs ont pris de l’ampleur, de même que la co-conception (co-design) (en bleu foncé)</a:t>
            </a:r>
            <a:endParaRPr/>
          </a:p>
          <a:p>
            <a:pPr>
              <a:defRPr/>
            </a:pPr>
            <a:r>
              <a:rPr lang="fr-FR"/>
              <a:t>A la marge, émergence depuis 2025 de méthodo qui sont plus fréquemment utilisées : logiques d’action, traques aux innovations, etc. &gt; biais de sélection (beaucoup de Saclaysiens ?) ou méthodes qui se répandent vraiment ?</a:t>
            </a:r>
            <a:endParaRPr/>
          </a:p>
          <a:p>
            <a:pPr>
              <a:defRPr/>
            </a:pPr>
            <a:endParaRPr lang="fr-FR"/>
          </a:p>
        </p:txBody>
      </p:sp>
      <p:sp>
        <p:nvSpPr>
          <p:cNvPr id="212972175" name="Espace réservé du numéro de diapositive 3"/>
          <p:cNvSpPr>
            <a:spLocks noGrp="1"/>
          </p:cNvSpPr>
          <p:nvPr>
            <p:ph type="sldNum" sz="quarter" idx="5"/>
          </p:nvPr>
        </p:nvSpPr>
        <p:spPr bwMode="auto"/>
        <p:txBody>
          <a:bodyPr/>
          <a:lstStyle/>
          <a:p>
            <a:pPr>
              <a:defRPr/>
            </a:pPr>
            <a:fld id="{D28E7FF5-3509-1344-8B41-F87B1D5999D2}" type="slidenum">
              <a:rPr lang="fr-FR"/>
              <a:t>12</a:t>
            </a:fld>
            <a:endParaRPr lang="fr-F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24377366" name="Espace réservé de l'image des diapositives 1"/>
          <p:cNvSpPr>
            <a:spLocks noChangeAspect="1" noGrp="1" noRot="1"/>
          </p:cNvSpPr>
          <p:nvPr>
            <p:ph type="sldImg"/>
          </p:nvPr>
        </p:nvSpPr>
        <p:spPr bwMode="auto"/>
      </p:sp>
      <p:sp>
        <p:nvSpPr>
          <p:cNvPr id="374500664" name="Espace réservé des notes 2"/>
          <p:cNvSpPr>
            <a:spLocks noGrp="1"/>
          </p:cNvSpPr>
          <p:nvPr>
            <p:ph type="body" idx="1"/>
          </p:nvPr>
        </p:nvSpPr>
        <p:spPr bwMode="auto"/>
        <p:txBody>
          <a:bodyPr/>
          <a:lstStyle/>
          <a:p>
            <a:pPr>
              <a:defRPr/>
            </a:pPr>
            <a:r>
              <a:rPr lang="fr-FR"/>
              <a:t>Ajouter animation !!!! =&gt; MHJ A FAIRE </a:t>
            </a:r>
            <a:endParaRPr/>
          </a:p>
          <a:p>
            <a:pPr>
              <a:defRPr/>
            </a:pPr>
            <a:endParaRPr lang="fr-FR"/>
          </a:p>
          <a:p>
            <a:pPr>
              <a:defRPr/>
            </a:pPr>
            <a:r>
              <a:rPr lang="fr-FR"/>
              <a:t>Another main topics of FSD community is</a:t>
            </a:r>
            <a:endParaRPr/>
          </a:p>
          <a:p>
            <a:pPr>
              <a:defRPr/>
            </a:pPr>
            <a:r>
              <a:rPr lang="fr-FR"/>
              <a:t>Participatory/collective workshop: on passe de redesign à codesign: plus de collective eteval</a:t>
            </a:r>
            <a:endParaRPr/>
          </a:p>
          <a:p>
            <a:pPr>
              <a:defRPr/>
            </a:pPr>
            <a:endParaRPr lang="fr-FR"/>
          </a:p>
          <a:p>
            <a:pPr>
              <a:defRPr/>
            </a:pPr>
            <a:endParaRPr lang="fr-FR"/>
          </a:p>
          <a:p>
            <a:pPr>
              <a:defRPr/>
            </a:pPr>
            <a:r>
              <a:rPr lang="fr-FR"/>
              <a:t>Globalement, on retrouve les mêmes choses thématiques : modélisation, conception, approches participatives, expé</a:t>
            </a:r>
            <a:endParaRPr/>
          </a:p>
          <a:p>
            <a:pPr>
              <a:defRPr/>
            </a:pPr>
            <a:r>
              <a:rPr lang="fr-FR"/>
              <a:t>De 2015 à 2025, la modélisation avec des crop models et les expé au champ (en gris et en vert clair) prennent vraisemblablement un peu moins de place, par contre les ateliers collaboratifs ont pris de l’ampleur, de même que la co-conception (co-design) (en bleu foncé)</a:t>
            </a:r>
            <a:endParaRPr/>
          </a:p>
          <a:p>
            <a:pPr>
              <a:defRPr/>
            </a:pPr>
            <a:r>
              <a:rPr lang="fr-FR"/>
              <a:t>A la marge, émergence depuis 2025 de méthodo qui sont plus fréquemment utilisées : logiques d’action, traques aux innovations, etc. &gt; biais de sélection (beaucoup de Saclaysiens ?) ou méthodes qui se répandent vraiment ?</a:t>
            </a:r>
            <a:endParaRPr/>
          </a:p>
          <a:p>
            <a:pPr>
              <a:defRPr/>
            </a:pPr>
            <a:endParaRPr lang="fr-FR"/>
          </a:p>
        </p:txBody>
      </p:sp>
      <p:sp>
        <p:nvSpPr>
          <p:cNvPr id="744803779" name="Espace réservé du numéro de diapositive 3"/>
          <p:cNvSpPr>
            <a:spLocks noGrp="1"/>
          </p:cNvSpPr>
          <p:nvPr>
            <p:ph type="sldNum" sz="quarter" idx="5"/>
          </p:nvPr>
        </p:nvSpPr>
        <p:spPr bwMode="auto"/>
        <p:txBody>
          <a:bodyPr/>
          <a:lstStyle/>
          <a:p>
            <a:pPr>
              <a:defRPr/>
            </a:pPr>
            <a:fld id="{D28E7FF5-3509-1344-8B41-F87B1D5999D2}" type="slidenum">
              <a:rPr lang="fr-FR"/>
              <a:t>13</a:t>
            </a:fld>
            <a:endParaRPr lang="fr-F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93882055" name="Espace réservé de l'image des diapositives 1"/>
          <p:cNvSpPr>
            <a:spLocks noChangeAspect="1" noGrp="1" noRot="1"/>
          </p:cNvSpPr>
          <p:nvPr>
            <p:ph type="sldImg"/>
          </p:nvPr>
        </p:nvSpPr>
        <p:spPr bwMode="auto"/>
      </p:sp>
      <p:sp>
        <p:nvSpPr>
          <p:cNvPr id="287873333" name="Espace réservé des notes 2"/>
          <p:cNvSpPr>
            <a:spLocks noGrp="1"/>
          </p:cNvSpPr>
          <p:nvPr>
            <p:ph type="body" idx="1"/>
          </p:nvPr>
        </p:nvSpPr>
        <p:spPr bwMode="auto"/>
        <p:txBody>
          <a:bodyPr/>
          <a:lstStyle/>
          <a:p>
            <a:pPr>
              <a:defRPr/>
            </a:pPr>
            <a:r>
              <a:rPr lang="fr-FR"/>
              <a:t>Les plus assidus + les effets pays d’accueil + les tendances (augmentation/stable/diminution) !!</a:t>
            </a:r>
            <a:endParaRPr/>
          </a:p>
          <a:p>
            <a:pPr>
              <a:defRPr/>
            </a:pPr>
            <a:endParaRPr lang="fr-FR"/>
          </a:p>
          <a:p>
            <a:pPr>
              <a:defRPr/>
            </a:pPr>
            <a:r>
              <a:rPr lang="fr-FR"/>
              <a:t>Australiens : à l’IFSA !!!</a:t>
            </a:r>
            <a:endParaRPr/>
          </a:p>
          <a:p>
            <a:pPr>
              <a:defRPr/>
            </a:pPr>
            <a:r>
              <a:rPr lang="fr-FR"/>
              <a:t>Enlever les 0 ?</a:t>
            </a:r>
            <a:endParaRPr/>
          </a:p>
          <a:p>
            <a:pPr>
              <a:defRPr/>
            </a:pPr>
            <a:r>
              <a:rPr lang="fr-FR"/>
              <a:t>Carte dans le milieu + </a:t>
            </a:r>
            <a:endParaRPr/>
          </a:p>
          <a:p>
            <a:pPr>
              <a:defRPr/>
            </a:pPr>
            <a:endParaRPr lang="fr-FR"/>
          </a:p>
        </p:txBody>
      </p:sp>
      <p:sp>
        <p:nvSpPr>
          <p:cNvPr id="748620644" name="Espace réservé du numéro de diapositive 3"/>
          <p:cNvSpPr>
            <a:spLocks noGrp="1"/>
          </p:cNvSpPr>
          <p:nvPr>
            <p:ph type="sldNum" sz="quarter" idx="5"/>
          </p:nvPr>
        </p:nvSpPr>
        <p:spPr bwMode="auto"/>
        <p:txBody>
          <a:bodyPr/>
          <a:lstStyle/>
          <a:p>
            <a:pPr>
              <a:defRPr/>
            </a:pPr>
            <a:fld id="{D28E7FF5-3509-1344-8B41-F87B1D5999D2}" type="slidenum">
              <a:rPr lang="fr-FR"/>
              <a:t>14</a:t>
            </a:fld>
            <a:endParaRPr lang="fr-F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94856908" name="Espace réservé de l'image des diapositives 1"/>
          <p:cNvSpPr>
            <a:spLocks noChangeAspect="1" noGrp="1" noRot="1"/>
          </p:cNvSpPr>
          <p:nvPr>
            <p:ph type="sldImg"/>
          </p:nvPr>
        </p:nvSpPr>
        <p:spPr bwMode="auto"/>
      </p:sp>
      <p:sp>
        <p:nvSpPr>
          <p:cNvPr id="902749426" name="Espace réservé des notes 2"/>
          <p:cNvSpPr>
            <a:spLocks noGrp="1"/>
          </p:cNvSpPr>
          <p:nvPr>
            <p:ph type="body" idx="1"/>
          </p:nvPr>
        </p:nvSpPr>
        <p:spPr bwMode="auto"/>
        <p:txBody>
          <a:bodyPr/>
          <a:lstStyle/>
          <a:p>
            <a:pPr>
              <a:defRPr/>
            </a:pPr>
            <a:r>
              <a:rPr lang="fr-FR"/>
              <a:t>MHJ</a:t>
            </a:r>
            <a:endParaRPr/>
          </a:p>
          <a:p>
            <a:pPr>
              <a:defRPr/>
            </a:pPr>
            <a:r>
              <a:rPr lang="fr-FR"/>
              <a:t>Total :this year is a good year, with near 230 attendees</a:t>
            </a:r>
            <a:endParaRPr/>
          </a:p>
          <a:p>
            <a:pPr>
              <a:defRPr/>
            </a:pPr>
            <a:r>
              <a:rPr lang="fr-FR"/>
              <a:t>Par continent :</a:t>
            </a:r>
            <a:endParaRPr/>
          </a:p>
          <a:p>
            <a:pPr>
              <a:defRPr/>
            </a:pPr>
            <a:r>
              <a:rPr lang="fr-FR"/>
              <a:t>Base stable: Europe  + effet pays organisateur</a:t>
            </a:r>
            <a:endParaRPr/>
          </a:p>
          <a:p>
            <a:pPr>
              <a:defRPr/>
            </a:pPr>
            <a:r>
              <a:rPr lang="fr-FR"/>
              <a:t>Continuer àavoir ouverture internationale !!</a:t>
            </a:r>
            <a:endParaRPr/>
          </a:p>
          <a:p>
            <a:pPr>
              <a:defRPr/>
            </a:pPr>
            <a:endParaRPr lang="fr-FR"/>
          </a:p>
          <a:p>
            <a:pPr>
              <a:defRPr/>
            </a:pPr>
            <a:r>
              <a:rPr lang="fr-FR"/>
              <a:t>Seulement les totaux par continent</a:t>
            </a:r>
            <a:endParaRPr/>
          </a:p>
          <a:p>
            <a:pPr>
              <a:defRPr/>
            </a:pPr>
            <a:r>
              <a:rPr lang="fr-FR"/>
              <a:t>Les plus assidus + les effets pays d’accueil + les tendances (augmentation/stable/diminution) !!</a:t>
            </a:r>
            <a:endParaRPr/>
          </a:p>
          <a:p>
            <a:pPr>
              <a:defRPr/>
            </a:pPr>
            <a:r>
              <a:rPr lang="fr-FR"/>
              <a:t>Carte dans le milieu + </a:t>
            </a:r>
            <a:endParaRPr/>
          </a:p>
          <a:p>
            <a:pPr>
              <a:defRPr/>
            </a:pPr>
            <a:endParaRPr lang="fr-FR"/>
          </a:p>
        </p:txBody>
      </p:sp>
      <p:sp>
        <p:nvSpPr>
          <p:cNvPr id="160164284" name="Espace réservé du numéro de diapositive 3"/>
          <p:cNvSpPr>
            <a:spLocks noGrp="1"/>
          </p:cNvSpPr>
          <p:nvPr>
            <p:ph type="sldNum" sz="quarter" idx="5"/>
          </p:nvPr>
        </p:nvSpPr>
        <p:spPr bwMode="auto"/>
        <p:txBody>
          <a:bodyPr/>
          <a:lstStyle/>
          <a:p>
            <a:pPr>
              <a:defRPr/>
            </a:pPr>
            <a:fld id="{D28E7FF5-3509-1344-8B41-F87B1D5999D2}" type="slidenum">
              <a:rPr lang="fr-FR"/>
              <a:t>15</a:t>
            </a:fld>
            <a:endParaRPr lang="fr-F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8502843" name="Espace réservé de l'image des diapositives 1"/>
          <p:cNvSpPr>
            <a:spLocks noChangeAspect="1" noGrp="1" noRot="1"/>
          </p:cNvSpPr>
          <p:nvPr>
            <p:ph type="sldImg"/>
          </p:nvPr>
        </p:nvSpPr>
        <p:spPr bwMode="auto"/>
      </p:sp>
      <p:sp>
        <p:nvSpPr>
          <p:cNvPr id="881671666" name="Espace réservé des notes 2"/>
          <p:cNvSpPr>
            <a:spLocks noGrp="1"/>
          </p:cNvSpPr>
          <p:nvPr>
            <p:ph type="body" idx="1"/>
          </p:nvPr>
        </p:nvSpPr>
        <p:spPr bwMode="auto"/>
        <p:txBody>
          <a:bodyPr/>
          <a:lstStyle/>
          <a:p>
            <a:pPr>
              <a:defRPr/>
            </a:pPr>
            <a:r>
              <a:rPr lang="fr-FR"/>
              <a:t>MHJ</a:t>
            </a:r>
            <a:endParaRPr/>
          </a:p>
          <a:p>
            <a:pPr>
              <a:defRPr/>
            </a:pPr>
            <a:r>
              <a:rPr lang="fr-FR"/>
              <a:t>If we look at the origin of the attendees, by continent, </a:t>
            </a:r>
            <a:endParaRPr/>
          </a:p>
          <a:p>
            <a:pPr>
              <a:defRPr/>
            </a:pPr>
            <a:r>
              <a:rPr lang="fr-FR"/>
              <a:t>We observe first a stable and high contribution of Europe, even when the conference is in another continent !</a:t>
            </a:r>
            <a:endParaRPr/>
          </a:p>
          <a:p>
            <a:pPr>
              <a:defRPr/>
            </a:pPr>
            <a:r>
              <a:rPr lang="fr-FR"/>
              <a:t>  then we see a strong influence of the organising country</a:t>
            </a:r>
            <a:endParaRPr/>
          </a:p>
          <a:p>
            <a:pPr>
              <a:defRPr/>
            </a:pPr>
            <a:r>
              <a:rPr lang="fr-FR"/>
              <a:t>Continuer à avoir ouverture internationale !!</a:t>
            </a:r>
            <a:endParaRPr/>
          </a:p>
          <a:p>
            <a:pPr>
              <a:defRPr/>
            </a:pPr>
            <a:endParaRPr lang="fr-FR"/>
          </a:p>
          <a:p>
            <a:pPr>
              <a:defRPr/>
            </a:pPr>
            <a:r>
              <a:rPr lang="fr-FR"/>
              <a:t>Seulement les totaux par continent</a:t>
            </a:r>
            <a:endParaRPr/>
          </a:p>
          <a:p>
            <a:pPr>
              <a:defRPr/>
            </a:pPr>
            <a:r>
              <a:rPr lang="fr-FR"/>
              <a:t>Les plus assidus + les effets pays d’accueil + les tendances (augmentation/stable/diminution) !!</a:t>
            </a:r>
            <a:endParaRPr/>
          </a:p>
          <a:p>
            <a:pPr>
              <a:defRPr/>
            </a:pPr>
            <a:r>
              <a:rPr lang="fr-FR"/>
              <a:t>Carte dans le milieu + </a:t>
            </a:r>
            <a:endParaRPr/>
          </a:p>
          <a:p>
            <a:pPr>
              <a:defRPr/>
            </a:pPr>
            <a:endParaRPr lang="fr-FR"/>
          </a:p>
        </p:txBody>
      </p:sp>
      <p:sp>
        <p:nvSpPr>
          <p:cNvPr id="1315218376" name="Espace réservé du numéro de diapositive 3"/>
          <p:cNvSpPr>
            <a:spLocks noGrp="1"/>
          </p:cNvSpPr>
          <p:nvPr>
            <p:ph type="sldNum" sz="quarter" idx="5"/>
          </p:nvPr>
        </p:nvSpPr>
        <p:spPr bwMode="auto"/>
        <p:txBody>
          <a:bodyPr/>
          <a:lstStyle/>
          <a:p>
            <a:pPr>
              <a:defRPr/>
            </a:pPr>
            <a:fld id="{D28E7FF5-3509-1344-8B41-F87B1D5999D2}" type="slidenum">
              <a:rPr lang="fr-FR"/>
              <a:t>16</a:t>
            </a:fld>
            <a:endParaRPr lang="fr-F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19690318" name="Espace réservé de l'image des diapositives 1"/>
          <p:cNvSpPr>
            <a:spLocks noChangeAspect="1" noGrp="1" noRot="1"/>
          </p:cNvSpPr>
          <p:nvPr>
            <p:ph type="sldImg"/>
          </p:nvPr>
        </p:nvSpPr>
        <p:spPr bwMode="auto"/>
      </p:sp>
      <p:sp>
        <p:nvSpPr>
          <p:cNvPr id="86217160" name="Espace réservé des notes 2"/>
          <p:cNvSpPr>
            <a:spLocks noGrp="1"/>
          </p:cNvSpPr>
          <p:nvPr>
            <p:ph type="body" idx="1"/>
          </p:nvPr>
        </p:nvSpPr>
        <p:spPr bwMode="auto"/>
        <p:txBody>
          <a:bodyPr/>
          <a:lstStyle/>
          <a:p>
            <a:pPr>
              <a:defRPr/>
            </a:pPr>
            <a:r>
              <a:rPr lang="fr-FR"/>
              <a:t>MHJ</a:t>
            </a:r>
            <a:endParaRPr/>
          </a:p>
          <a:p>
            <a:pPr>
              <a:defRPr/>
            </a:pPr>
            <a:r>
              <a:rPr lang="fr-FR"/>
              <a:t>If we look at the origin of the attendees,by continent, </a:t>
            </a:r>
            <a:endParaRPr/>
          </a:p>
          <a:p>
            <a:pPr>
              <a:defRPr/>
            </a:pPr>
            <a:r>
              <a:rPr lang="fr-FR"/>
              <a:t>We observe first a stable and high contribution of Europe, even when the conference is in another continent !</a:t>
            </a:r>
            <a:endParaRPr/>
          </a:p>
          <a:p>
            <a:pPr>
              <a:defRPr/>
            </a:pPr>
            <a:r>
              <a:rPr lang="fr-FR"/>
              <a:t>  then we see a strong influence of the organising country</a:t>
            </a:r>
            <a:endParaRPr/>
          </a:p>
          <a:p>
            <a:pPr>
              <a:defRPr/>
            </a:pPr>
            <a:r>
              <a:rPr lang="fr-FR"/>
              <a:t>We hope to maintain an international audience, even larger !</a:t>
            </a:r>
            <a:endParaRPr/>
          </a:p>
          <a:p>
            <a:pPr>
              <a:defRPr/>
            </a:pPr>
            <a:endParaRPr lang="fr-FR"/>
          </a:p>
        </p:txBody>
      </p:sp>
      <p:sp>
        <p:nvSpPr>
          <p:cNvPr id="1057696537" name="Espace réservé du numéro de diapositive 3"/>
          <p:cNvSpPr>
            <a:spLocks noGrp="1"/>
          </p:cNvSpPr>
          <p:nvPr>
            <p:ph type="sldNum" sz="quarter" idx="5"/>
          </p:nvPr>
        </p:nvSpPr>
        <p:spPr bwMode="auto"/>
        <p:txBody>
          <a:bodyPr/>
          <a:lstStyle/>
          <a:p>
            <a:pPr>
              <a:defRPr/>
            </a:pPr>
            <a:fld id="{D28E7FF5-3509-1344-8B41-F87B1D5999D2}" type="slidenum">
              <a:rPr lang="fr-FR"/>
              <a:t>17</a:t>
            </a:fld>
            <a:endParaRPr lang="fr-F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76551711" name="Espace réservé de l'image des diapositives 1"/>
          <p:cNvSpPr>
            <a:spLocks noChangeAspect="1" noGrp="1" noRot="1"/>
          </p:cNvSpPr>
          <p:nvPr>
            <p:ph type="sldImg"/>
          </p:nvPr>
        </p:nvSpPr>
        <p:spPr bwMode="auto"/>
      </p:sp>
      <p:sp>
        <p:nvSpPr>
          <p:cNvPr id="529063176" name="Espace réservé des notes 2"/>
          <p:cNvSpPr>
            <a:spLocks noGrp="1"/>
          </p:cNvSpPr>
          <p:nvPr>
            <p:ph type="body" idx="1"/>
          </p:nvPr>
        </p:nvSpPr>
        <p:spPr bwMode="auto"/>
        <p:txBody>
          <a:bodyPr/>
          <a:lstStyle/>
          <a:p>
            <a:pPr>
              <a:defRPr/>
            </a:pPr>
            <a:r>
              <a:rPr lang="fr-FR"/>
              <a:t>Marion</a:t>
            </a:r>
            <a:endParaRPr/>
          </a:p>
          <a:p>
            <a:pPr>
              <a:defRPr/>
            </a:pPr>
            <a:r>
              <a:rPr lang="fr-FR"/>
              <a:t>Diapo pour faire se lever les gens !  </a:t>
            </a:r>
            <a:endParaRPr/>
          </a:p>
          <a:p>
            <a:pPr>
              <a:defRPr/>
            </a:pPr>
            <a:r>
              <a:rPr lang="fr-FR"/>
              <a:t>A chaque fois question, on fait se lever/lever la main puis réponse et ainsi de suite</a:t>
            </a:r>
            <a:endParaRPr/>
          </a:p>
          <a:p>
            <a:pPr>
              <a:defRPr/>
            </a:pPr>
            <a:r>
              <a:rPr lang="en-US" i="1"/>
              <a:t>Stand up when I call your continent. Sit down after everyone from your continent is standing.</a:t>
            </a:r>
            <a:endParaRPr lang="fr-FR" i="1"/>
          </a:p>
          <a:p>
            <a:pPr>
              <a:defRPr/>
            </a:pPr>
            <a:endParaRPr lang="fr-FR"/>
          </a:p>
          <a:p>
            <a:pPr marL="171450" indent="-171450">
              <a:buFont typeface="Symbol"/>
              <a:buChar char="Þ"/>
              <a:defRPr/>
            </a:pPr>
            <a:r>
              <a:rPr lang="fr-FR"/>
              <a:t>On peut éventuellement enlever le dernier traning course/side event si on veut gagner du temps </a:t>
            </a:r>
            <a:endParaRPr/>
          </a:p>
          <a:p>
            <a:pPr>
              <a:defRPr/>
            </a:pPr>
            <a:endParaRPr lang="fr-FR"/>
          </a:p>
          <a:p>
            <a:pPr>
              <a:defRPr/>
            </a:pPr>
            <a:endParaRPr lang="fr-FR"/>
          </a:p>
          <a:p>
            <a:pPr>
              <a:defRPr/>
            </a:pPr>
            <a:endParaRPr lang="fr-FR"/>
          </a:p>
          <a:p>
            <a:pPr>
              <a:defRPr/>
            </a:pPr>
            <a:endParaRPr lang="fr-FR"/>
          </a:p>
        </p:txBody>
      </p:sp>
      <p:sp>
        <p:nvSpPr>
          <p:cNvPr id="795661590" name="Espace réservé du numéro de diapositive 3"/>
          <p:cNvSpPr>
            <a:spLocks noGrp="1"/>
          </p:cNvSpPr>
          <p:nvPr>
            <p:ph type="sldNum" sz="quarter" idx="5"/>
          </p:nvPr>
        </p:nvSpPr>
        <p:spPr bwMode="auto"/>
        <p:txBody>
          <a:bodyPr/>
          <a:lstStyle/>
          <a:p>
            <a:pPr>
              <a:defRPr/>
            </a:pPr>
            <a:fld id="{D28E7FF5-3509-1344-8B41-F87B1D5999D2}" type="slidenum">
              <a:rPr lang="fr-FR"/>
              <a:t>18</a:t>
            </a:fld>
            <a:endParaRPr lang="fr-F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62147598" name="Espace réservé de l'image des diapositives 1"/>
          <p:cNvSpPr>
            <a:spLocks noChangeAspect="1" noGrp="1" noRot="1"/>
          </p:cNvSpPr>
          <p:nvPr>
            <p:ph type="sldImg"/>
          </p:nvPr>
        </p:nvSpPr>
        <p:spPr bwMode="auto"/>
      </p:sp>
      <p:sp>
        <p:nvSpPr>
          <p:cNvPr id="133040778" name="Espace réservé des notes 2"/>
          <p:cNvSpPr>
            <a:spLocks noGrp="1"/>
          </p:cNvSpPr>
          <p:nvPr>
            <p:ph type="body" idx="1"/>
          </p:nvPr>
        </p:nvSpPr>
        <p:spPr bwMode="auto"/>
        <p:txBody>
          <a:bodyPr/>
          <a:lstStyle/>
          <a:p>
            <a:pPr>
              <a:defRPr/>
            </a:pPr>
            <a:r>
              <a:rPr lang="en-US"/>
              <a:t>Marion</a:t>
            </a:r>
            <a:endParaRPr/>
          </a:p>
          <a:p>
            <a:pPr>
              <a:defRPr/>
            </a:pPr>
            <a:r>
              <a:rPr lang="en-US"/>
              <a:t>40 trainees and 12 speakers from 13 countries participated.</a:t>
            </a:r>
            <a:endParaRPr/>
          </a:p>
          <a:p>
            <a:pPr>
              <a:defRPr/>
            </a:pPr>
            <a:r>
              <a:rPr lang="en-US"/>
              <a:t>This course provided an introduction to the </a:t>
            </a:r>
            <a:r>
              <a:rPr lang="en-US" b="1"/>
              <a:t>theories and methods of design for agrifood systems transitions in the making</a:t>
            </a:r>
            <a:r>
              <a:rPr lang="en-US"/>
              <a:t>.</a:t>
            </a:r>
            <a:endParaRPr/>
          </a:p>
          <a:p>
            <a:pPr>
              <a:defRPr/>
            </a:pPr>
            <a:r>
              <a:rPr lang="en-US"/>
              <a:t>Participants explored the relationships between “design,” “agrifood systems transition,” and “in the making” through:</a:t>
            </a:r>
            <a:endParaRPr/>
          </a:p>
          <a:p>
            <a:pPr>
              <a:defRPr/>
            </a:pPr>
            <a:r>
              <a:rPr lang="en-US"/>
              <a:t>A variety of theoretical frameworks</a:t>
            </a:r>
            <a:endParaRPr/>
          </a:p>
          <a:p>
            <a:pPr>
              <a:defRPr/>
            </a:pPr>
            <a:r>
              <a:rPr lang="en-US"/>
              <a:t>Diverse methods and tools to analyze, engage in, or support these design processes</a:t>
            </a:r>
            <a:endParaRPr/>
          </a:p>
          <a:p>
            <a:pPr>
              <a:defRPr/>
            </a:pPr>
            <a:r>
              <a:rPr lang="en-US"/>
              <a:t>Resources (experts, references, etc.) and guidance on how to apply them within participants’ own research programs</a:t>
            </a:r>
            <a:endParaRPr/>
          </a:p>
          <a:p>
            <a:pPr>
              <a:defRPr/>
            </a:pPr>
            <a:r>
              <a:rPr lang="en-US"/>
              <a:t>Special thanks to Chloé Salembier and Lorène Prost for organizing this course!</a:t>
            </a:r>
            <a:endParaRPr/>
          </a:p>
        </p:txBody>
      </p:sp>
      <p:sp>
        <p:nvSpPr>
          <p:cNvPr id="1045211232" name="Espace réservé du numéro de diapositive 3"/>
          <p:cNvSpPr>
            <a:spLocks noGrp="1"/>
          </p:cNvSpPr>
          <p:nvPr>
            <p:ph type="sldNum" sz="quarter" idx="5"/>
          </p:nvPr>
        </p:nvSpPr>
        <p:spPr bwMode="auto"/>
        <p:txBody>
          <a:bodyPr/>
          <a:lstStyle/>
          <a:p>
            <a:pPr>
              <a:defRPr/>
            </a:pPr>
            <a:fld id="{D28E7FF5-3509-1344-8B41-F87B1D5999D2}" type="slidenum">
              <a:rPr lang="fr-FR"/>
              <a:t>19</a:t>
            </a:fld>
            <a:endParaRPr lang="fr-F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87536517" name="Espace réservé de l'image des diapositives 1"/>
          <p:cNvSpPr>
            <a:spLocks noChangeAspect="1" noGrp="1" noRot="1"/>
          </p:cNvSpPr>
          <p:nvPr>
            <p:ph type="sldImg"/>
          </p:nvPr>
        </p:nvSpPr>
        <p:spPr bwMode="auto"/>
      </p:sp>
      <p:sp>
        <p:nvSpPr>
          <p:cNvPr id="698546085" name="Espace réservé des notes 2"/>
          <p:cNvSpPr>
            <a:spLocks noGrp="1"/>
          </p:cNvSpPr>
          <p:nvPr>
            <p:ph type="body" idx="1"/>
          </p:nvPr>
        </p:nvSpPr>
        <p:spPr bwMode="auto"/>
        <p:txBody>
          <a:bodyPr/>
          <a:lstStyle/>
          <a:p>
            <a:pPr>
              <a:defRPr/>
            </a:pPr>
            <a:r>
              <a:rPr lang="fr-FR"/>
              <a:t>10 minutes Maxi</a:t>
            </a:r>
            <a:endParaRPr/>
          </a:p>
          <a:p>
            <a:pPr>
              <a:defRPr/>
            </a:pPr>
            <a:r>
              <a:rPr lang="fr-FR"/>
              <a:t>MHJ</a:t>
            </a:r>
            <a:endParaRPr/>
          </a:p>
          <a:p>
            <a:pPr>
              <a:defRPr/>
            </a:pPr>
            <a:r>
              <a:rPr lang="fr-FR"/>
              <a:t>Welcome to the 8th conference of the Farming system Design community.</a:t>
            </a:r>
            <a:endParaRPr/>
          </a:p>
          <a:p>
            <a:pPr>
              <a:defRPr/>
            </a:pPr>
            <a:r>
              <a:rPr lang="fr-FR"/>
              <a:t>I am Marie-Hélène Jeuffroy ,co-organisator of this conference, researcher in agronomy here in Palaiseau.</a:t>
            </a:r>
            <a:br>
              <a:rPr lang="fr-FR"/>
            </a:br>
            <a:r>
              <a:rPr lang="fr-FR"/>
              <a:t>Before entering in the content and details of organisation, I would like to invite Alexandre Pery, as the representative of the hosting organisation, to give a short welcome introduction.</a:t>
            </a:r>
            <a:endParaRPr/>
          </a:p>
        </p:txBody>
      </p:sp>
      <p:sp>
        <p:nvSpPr>
          <p:cNvPr id="554317929" name="Espace réservé du numéro de diapositive 3"/>
          <p:cNvSpPr>
            <a:spLocks noGrp="1"/>
          </p:cNvSpPr>
          <p:nvPr>
            <p:ph type="sldNum" sz="quarter" idx="5"/>
          </p:nvPr>
        </p:nvSpPr>
        <p:spPr bwMode="auto"/>
        <p:txBody>
          <a:bodyPr/>
          <a:lstStyle/>
          <a:p>
            <a:pPr>
              <a:defRPr/>
            </a:pPr>
            <a:fld id="{D28E7FF5-3509-1344-8B41-F87B1D5999D2}" type="slidenum">
              <a:rPr lang="fr-FR"/>
              <a:t>2</a:t>
            </a:fld>
            <a:endParaRPr lang="fr-F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599011941" name="Espace réservé de l'image des diapositives 1"/>
          <p:cNvSpPr>
            <a:spLocks noChangeAspect="1" noGrp="1" noRot="1"/>
          </p:cNvSpPr>
          <p:nvPr>
            <p:ph type="sldImg"/>
          </p:nvPr>
        </p:nvSpPr>
        <p:spPr bwMode="auto"/>
      </p:sp>
      <p:sp>
        <p:nvSpPr>
          <p:cNvPr id="2109567645" name="Espace réservé des notes 2"/>
          <p:cNvSpPr>
            <a:spLocks noGrp="1"/>
          </p:cNvSpPr>
          <p:nvPr>
            <p:ph type="body" idx="1"/>
          </p:nvPr>
        </p:nvSpPr>
        <p:spPr bwMode="auto"/>
        <p:txBody>
          <a:bodyPr/>
          <a:lstStyle/>
          <a:p>
            <a:pPr>
              <a:defRPr/>
            </a:pPr>
            <a:r>
              <a:rPr lang="en-US" b="1"/>
              <a:t>Marion</a:t>
            </a:r>
            <a:endParaRPr/>
          </a:p>
          <a:p>
            <a:pPr>
              <a:defRPr/>
            </a:pPr>
            <a:r>
              <a:rPr lang="en-US" b="1"/>
              <a:t>Program Overview</a:t>
            </a:r>
            <a:br>
              <a:rPr lang="en-US"/>
            </a:br>
            <a:r>
              <a:rPr lang="en-US"/>
              <a:t>The program alternates between plenary sessions and parallel sessions, as well as social activities such as cocktail, field trips and social event in Versailles. This combination allows for both scientific exchanges and more informal networking opportunities.</a:t>
            </a:r>
            <a:br>
              <a:rPr lang="en-US"/>
            </a:br>
            <a:r>
              <a:rPr lang="en-US"/>
              <a:t>You can quickly access the full program via the QR code or view it displayed in the hall.</a:t>
            </a:r>
            <a:endParaRPr lang="fr-FR"/>
          </a:p>
        </p:txBody>
      </p:sp>
      <p:sp>
        <p:nvSpPr>
          <p:cNvPr id="1212221365" name="Espace réservé du numéro de diapositive 3"/>
          <p:cNvSpPr>
            <a:spLocks noGrp="1"/>
          </p:cNvSpPr>
          <p:nvPr>
            <p:ph type="sldNum" sz="quarter" idx="5"/>
          </p:nvPr>
        </p:nvSpPr>
        <p:spPr bwMode="auto"/>
        <p:txBody>
          <a:bodyPr/>
          <a:lstStyle/>
          <a:p>
            <a:pPr>
              <a:defRPr/>
            </a:pPr>
            <a:fld id="{D28E7FF5-3509-1344-8B41-F87B1D5999D2}" type="slidenum">
              <a:rPr lang="fr-FR"/>
              <a:t>20</a:t>
            </a:fld>
            <a:endParaRPr lang="fr-F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850235069" name="Espace réservé de l'image des diapositives 1"/>
          <p:cNvSpPr>
            <a:spLocks noChangeAspect="1" noGrp="1" noRot="1"/>
          </p:cNvSpPr>
          <p:nvPr>
            <p:ph type="sldImg"/>
          </p:nvPr>
        </p:nvSpPr>
        <p:spPr bwMode="auto"/>
      </p:sp>
      <p:sp>
        <p:nvSpPr>
          <p:cNvPr id="1430783166" name="Espace réservé des notes 2"/>
          <p:cNvSpPr>
            <a:spLocks noGrp="1"/>
          </p:cNvSpPr>
          <p:nvPr>
            <p:ph type="body" idx="1"/>
          </p:nvPr>
        </p:nvSpPr>
        <p:spPr bwMode="auto"/>
        <p:txBody>
          <a:bodyPr/>
          <a:lstStyle/>
          <a:p>
            <a:pPr>
              <a:defRPr/>
            </a:pPr>
            <a:r>
              <a:rPr lang="fr-FR"/>
              <a:t>marion</a:t>
            </a:r>
            <a:endParaRPr/>
          </a:p>
        </p:txBody>
      </p:sp>
      <p:sp>
        <p:nvSpPr>
          <p:cNvPr id="1346436309" name="Espace réservé du numéro de diapositive 3"/>
          <p:cNvSpPr>
            <a:spLocks noGrp="1"/>
          </p:cNvSpPr>
          <p:nvPr>
            <p:ph type="sldNum" sz="quarter" idx="5"/>
          </p:nvPr>
        </p:nvSpPr>
        <p:spPr bwMode="auto"/>
        <p:txBody>
          <a:bodyPr/>
          <a:lstStyle/>
          <a:p>
            <a:pPr>
              <a:defRPr/>
            </a:pPr>
            <a:fld id="{D28E7FF5-3509-1344-8B41-F87B1D5999D2}" type="slidenum">
              <a:rPr lang="fr-FR"/>
              <a:t>21</a:t>
            </a:fld>
            <a:endParaRPr lang="fr-F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15900956" name="Espace réservé de l'image des diapositives 1"/>
          <p:cNvSpPr>
            <a:spLocks noChangeAspect="1" noGrp="1" noRot="1"/>
          </p:cNvSpPr>
          <p:nvPr>
            <p:ph type="sldImg"/>
          </p:nvPr>
        </p:nvSpPr>
        <p:spPr bwMode="auto"/>
      </p:sp>
      <p:sp>
        <p:nvSpPr>
          <p:cNvPr id="1554520377" name="Espace réservé des notes 2"/>
          <p:cNvSpPr>
            <a:spLocks noGrp="1"/>
          </p:cNvSpPr>
          <p:nvPr>
            <p:ph type="body" idx="1"/>
          </p:nvPr>
        </p:nvSpPr>
        <p:spPr bwMode="auto"/>
        <p:txBody>
          <a:bodyPr/>
          <a:lstStyle/>
          <a:p>
            <a:pPr>
              <a:defRPr/>
            </a:pPr>
            <a:r>
              <a:rPr lang="fr-FR"/>
              <a:t>Marion</a:t>
            </a:r>
            <a:endParaRPr/>
          </a:p>
          <a:p>
            <a:pPr>
              <a:defRPr/>
            </a:pPr>
            <a:endParaRPr lang="fr-FR"/>
          </a:p>
          <a:p>
            <a:pPr>
              <a:defRPr/>
            </a:pPr>
            <a:r>
              <a:rPr lang="fr-FR"/>
              <a:t>On a fleché dans les batiments. </a:t>
            </a:r>
            <a:endParaRPr/>
          </a:p>
          <a:p>
            <a:pPr>
              <a:defRPr/>
            </a:pPr>
            <a:r>
              <a:rPr lang="fr-FR"/>
              <a:t>Dans chaque salle: liste des sessions de toute la semaine (avec interventions)</a:t>
            </a:r>
            <a:endParaRPr/>
          </a:p>
          <a:p>
            <a:pPr>
              <a:defRPr/>
            </a:pPr>
            <a:r>
              <a:rPr lang="fr-FR"/>
              <a:t>Programme affiché dans le hall et sur le site web.</a:t>
            </a:r>
            <a:endParaRPr/>
          </a:p>
          <a:p>
            <a:pPr>
              <a:defRPr/>
            </a:pPr>
            <a:endParaRPr lang="fr-FR"/>
          </a:p>
          <a:p>
            <a:pPr>
              <a:defRPr/>
            </a:pPr>
            <a:endParaRPr lang="fr-FR"/>
          </a:p>
        </p:txBody>
      </p:sp>
      <p:sp>
        <p:nvSpPr>
          <p:cNvPr id="271498846" name="Espace réservé du numéro de diapositive 3"/>
          <p:cNvSpPr>
            <a:spLocks noGrp="1"/>
          </p:cNvSpPr>
          <p:nvPr>
            <p:ph type="sldNum" sz="quarter" idx="5"/>
          </p:nvPr>
        </p:nvSpPr>
        <p:spPr bwMode="auto"/>
        <p:txBody>
          <a:bodyPr/>
          <a:lstStyle/>
          <a:p>
            <a:pPr>
              <a:defRPr/>
            </a:pPr>
            <a:fld id="{D28E7FF5-3509-1344-8B41-F87B1D5999D2}" type="slidenum">
              <a:rPr lang="fr-FR"/>
              <a:t>22</a:t>
            </a:fld>
            <a:endParaRPr lang="fr-F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63834292" name="Espace réservé de l'image des diapositives 1"/>
          <p:cNvSpPr>
            <a:spLocks noChangeAspect="1" noGrp="1" noRot="1"/>
          </p:cNvSpPr>
          <p:nvPr>
            <p:ph type="sldImg"/>
          </p:nvPr>
        </p:nvSpPr>
        <p:spPr bwMode="auto"/>
      </p:sp>
      <p:sp>
        <p:nvSpPr>
          <p:cNvPr id="1658329385" name="Espace réservé des notes 2"/>
          <p:cNvSpPr>
            <a:spLocks noGrp="1"/>
          </p:cNvSpPr>
          <p:nvPr>
            <p:ph type="body" idx="1"/>
          </p:nvPr>
        </p:nvSpPr>
        <p:spPr bwMode="auto"/>
        <p:txBody>
          <a:bodyPr/>
          <a:lstStyle/>
          <a:p>
            <a:pPr>
              <a:defRPr/>
            </a:pPr>
            <a:r>
              <a:rPr lang="en-US"/>
              <a:t>Marion</a:t>
            </a:r>
            <a:endParaRPr/>
          </a:p>
          <a:p>
            <a:pPr>
              <a:defRPr/>
            </a:pPr>
            <a:r>
              <a:rPr lang="en-US"/>
              <a:t>Follow the signs around campus to reach the program locations</a:t>
            </a:r>
            <a:endParaRPr lang="fr-FR"/>
          </a:p>
        </p:txBody>
      </p:sp>
      <p:sp>
        <p:nvSpPr>
          <p:cNvPr id="191898480" name="Espace réservé du numéro de diapositive 3"/>
          <p:cNvSpPr>
            <a:spLocks noGrp="1"/>
          </p:cNvSpPr>
          <p:nvPr>
            <p:ph type="sldNum" sz="quarter" idx="5"/>
          </p:nvPr>
        </p:nvSpPr>
        <p:spPr bwMode="auto"/>
        <p:txBody>
          <a:bodyPr/>
          <a:lstStyle/>
          <a:p>
            <a:pPr>
              <a:defRPr/>
            </a:pPr>
            <a:fld id="{D28E7FF5-3509-1344-8B41-F87B1D5999D2}" type="slidenum">
              <a:rPr lang="fr-FR"/>
              <a:t>23</a:t>
            </a:fld>
            <a:endParaRPr lang="fr-F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74620791" name="Espace réservé de l'image des diapositives 1"/>
          <p:cNvSpPr>
            <a:spLocks noChangeAspect="1" noGrp="1" noRot="1"/>
          </p:cNvSpPr>
          <p:nvPr>
            <p:ph type="sldImg"/>
          </p:nvPr>
        </p:nvSpPr>
        <p:spPr bwMode="auto"/>
      </p:sp>
      <p:sp>
        <p:nvSpPr>
          <p:cNvPr id="1506265902" name="Espace réservé des notes 2"/>
          <p:cNvSpPr>
            <a:spLocks noGrp="1"/>
          </p:cNvSpPr>
          <p:nvPr>
            <p:ph type="body" idx="1"/>
          </p:nvPr>
        </p:nvSpPr>
        <p:spPr bwMode="auto"/>
        <p:txBody>
          <a:bodyPr/>
          <a:lstStyle/>
          <a:p>
            <a:pPr>
              <a:defRPr/>
            </a:pPr>
            <a:r>
              <a:rPr lang="fr-FR"/>
              <a:t>Gentiane</a:t>
            </a:r>
            <a:endParaRPr/>
          </a:p>
        </p:txBody>
      </p:sp>
      <p:sp>
        <p:nvSpPr>
          <p:cNvPr id="1608728752" name="Espace réservé du numéro de diapositive 3"/>
          <p:cNvSpPr>
            <a:spLocks noGrp="1"/>
          </p:cNvSpPr>
          <p:nvPr>
            <p:ph type="sldNum" sz="quarter" idx="5"/>
          </p:nvPr>
        </p:nvSpPr>
        <p:spPr bwMode="auto"/>
        <p:txBody>
          <a:bodyPr/>
          <a:lstStyle/>
          <a:p>
            <a:pPr>
              <a:defRPr/>
            </a:pPr>
            <a:fld id="{D28E7FF5-3509-1344-8B41-F87B1D5999D2}" type="slidenum">
              <a:rPr lang="fr-FR"/>
              <a:t>24</a:t>
            </a:fld>
            <a:endParaRPr lang="fr-FR"/>
          </a:p>
        </p:txBody>
      </p:sp>
    </p:spTree>
  </p:cSld>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86982103" name="Espace réservé de l'image des diapositives 1"/>
          <p:cNvSpPr>
            <a:spLocks noChangeAspect="1" noGrp="1" noRot="1"/>
          </p:cNvSpPr>
          <p:nvPr>
            <p:ph type="sldImg"/>
          </p:nvPr>
        </p:nvSpPr>
        <p:spPr bwMode="auto"/>
      </p:sp>
      <p:sp>
        <p:nvSpPr>
          <p:cNvPr id="1855485716" name="Espace réservé des notes 2"/>
          <p:cNvSpPr>
            <a:spLocks noGrp="1"/>
          </p:cNvSpPr>
          <p:nvPr>
            <p:ph type="body" idx="1"/>
          </p:nvPr>
        </p:nvSpPr>
        <p:spPr bwMode="auto"/>
        <p:txBody>
          <a:bodyPr/>
          <a:lstStyle/>
          <a:p>
            <a:pPr>
              <a:defRPr/>
            </a:pPr>
            <a:r>
              <a:rPr lang="fr-FR"/>
              <a:t>gentiane</a:t>
            </a:r>
            <a:endParaRPr/>
          </a:p>
        </p:txBody>
      </p:sp>
      <p:sp>
        <p:nvSpPr>
          <p:cNvPr id="1830814459" name="Espace réservé du numéro de diapositive 3"/>
          <p:cNvSpPr>
            <a:spLocks noGrp="1"/>
          </p:cNvSpPr>
          <p:nvPr>
            <p:ph type="sldNum" sz="quarter" idx="5"/>
          </p:nvPr>
        </p:nvSpPr>
        <p:spPr bwMode="auto"/>
        <p:txBody>
          <a:bodyPr/>
          <a:lstStyle/>
          <a:p>
            <a:pPr>
              <a:defRPr/>
            </a:pPr>
            <a:fld id="{D28E7FF5-3509-1344-8B41-F87B1D5999D2}" type="slidenum">
              <a:rPr lang="fr-FR"/>
              <a:t>25</a:t>
            </a:fld>
            <a:endParaRPr lang="fr-FR"/>
          </a:p>
        </p:txBody>
      </p:sp>
    </p:spTree>
  </p:cSld>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33008548" name="Espace réservé de l'image des diapositives 1"/>
          <p:cNvSpPr>
            <a:spLocks noChangeAspect="1" noGrp="1" noRot="1"/>
          </p:cNvSpPr>
          <p:nvPr>
            <p:ph type="sldImg"/>
          </p:nvPr>
        </p:nvSpPr>
        <p:spPr bwMode="auto"/>
      </p:sp>
      <p:sp>
        <p:nvSpPr>
          <p:cNvPr id="432030106" name="Espace réservé des notes 2"/>
          <p:cNvSpPr>
            <a:spLocks noGrp="1"/>
          </p:cNvSpPr>
          <p:nvPr>
            <p:ph type="body" idx="1"/>
          </p:nvPr>
        </p:nvSpPr>
        <p:spPr bwMode="auto"/>
        <p:txBody>
          <a:bodyPr/>
          <a:lstStyle/>
          <a:p>
            <a:pPr>
              <a:defRPr/>
            </a:pPr>
            <a:r>
              <a:rPr lang="en-US" b="1"/>
              <a:t>gentiane</a:t>
            </a:r>
            <a:endParaRPr/>
          </a:p>
          <a:p>
            <a:pPr>
              <a:defRPr/>
            </a:pPr>
            <a:r>
              <a:rPr lang="en-US" b="1"/>
              <a:t>7. Suitcase Room:</a:t>
            </a:r>
            <a:endParaRPr lang="en-US"/>
          </a:p>
          <a:p>
            <a:pPr>
              <a:defRPr/>
            </a:pPr>
            <a:r>
              <a:rPr lang="en-US"/>
              <a:t>Today: collect your suitcase after the welcome cocktail</a:t>
            </a:r>
            <a:endParaRPr/>
          </a:p>
          <a:p>
            <a:pPr>
              <a:defRPr/>
            </a:pPr>
            <a:r>
              <a:rPr lang="en-US"/>
              <a:t>Friday: open before the morning sessions, at midday, and at 15:00</a:t>
            </a:r>
            <a:endParaRPr/>
          </a:p>
          <a:p>
            <a:pPr>
              <a:defRPr/>
            </a:pPr>
            <a:r>
              <a:rPr lang="en-US"/>
              <a:t>Need access outside these hours? A phone number is provided</a:t>
            </a:r>
            <a:endParaRPr/>
          </a:p>
          <a:p>
            <a:pPr>
              <a:defRPr/>
            </a:pPr>
            <a:r>
              <a:rPr lang="en-US" b="1"/>
              <a:t>8. Field Trips:</a:t>
            </a:r>
            <a:endParaRPr lang="en-US"/>
          </a:p>
          <a:p>
            <a:pPr>
              <a:defRPr/>
            </a:pPr>
            <a:r>
              <a:rPr lang="en-US"/>
              <a:t>We selected farms with processing units</a:t>
            </a:r>
            <a:endParaRPr/>
          </a:p>
          <a:p>
            <a:pPr>
              <a:defRPr/>
            </a:pPr>
            <a:r>
              <a:rPr lang="en-US"/>
              <a:t>Products may be available for purchase at each farm (to be confirmed)</a:t>
            </a:r>
            <a:endParaRPr/>
          </a:p>
          <a:p>
            <a:pPr>
              <a:defRPr/>
            </a:pPr>
            <a:r>
              <a:rPr lang="en-US"/>
              <a:t>Departure: tomorrow, Wednesday, just after lunch at 13:45</a:t>
            </a:r>
            <a:endParaRPr/>
          </a:p>
        </p:txBody>
      </p:sp>
      <p:sp>
        <p:nvSpPr>
          <p:cNvPr id="1725153466" name="Espace réservé du numéro de diapositive 3"/>
          <p:cNvSpPr>
            <a:spLocks noGrp="1"/>
          </p:cNvSpPr>
          <p:nvPr>
            <p:ph type="sldNum" sz="quarter" idx="5"/>
          </p:nvPr>
        </p:nvSpPr>
        <p:spPr bwMode="auto"/>
        <p:txBody>
          <a:bodyPr/>
          <a:lstStyle/>
          <a:p>
            <a:pPr>
              <a:defRPr/>
            </a:pPr>
            <a:fld id="{D28E7FF5-3509-1344-8B41-F87B1D5999D2}" type="slidenum">
              <a:rPr lang="fr-FR"/>
              <a:t>26</a:t>
            </a:fld>
            <a:endParaRPr lang="fr-FR"/>
          </a:p>
        </p:txBody>
      </p:sp>
    </p:spTree>
  </p:cSld>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04032332" name="Espace réservé de l'image des diapositives 1"/>
          <p:cNvSpPr>
            <a:spLocks noChangeAspect="1" noGrp="1" noRot="1"/>
          </p:cNvSpPr>
          <p:nvPr>
            <p:ph type="sldImg"/>
          </p:nvPr>
        </p:nvSpPr>
        <p:spPr bwMode="auto"/>
      </p:sp>
      <p:sp>
        <p:nvSpPr>
          <p:cNvPr id="437907060" name="Espace réservé des notes 2"/>
          <p:cNvSpPr>
            <a:spLocks noGrp="1"/>
          </p:cNvSpPr>
          <p:nvPr>
            <p:ph type="body" idx="1"/>
          </p:nvPr>
        </p:nvSpPr>
        <p:spPr bwMode="auto"/>
        <p:txBody>
          <a:bodyPr/>
          <a:lstStyle/>
          <a:p>
            <a:pPr>
              <a:defRPr/>
            </a:pPr>
            <a:r>
              <a:rPr lang="fr-FR"/>
              <a:t>ATTENTIOn</a:t>
            </a:r>
            <a:r>
              <a:rPr lang="fr-FR"/>
              <a:t> </a:t>
            </a:r>
            <a:r>
              <a:rPr lang="en-US"/>
              <a:t>If you’re coming by car, please let us know and give us your license plate number by the end of The day (TODAY)</a:t>
            </a:r>
            <a:endParaRPr lang="fr-FR"/>
          </a:p>
        </p:txBody>
      </p:sp>
      <p:sp>
        <p:nvSpPr>
          <p:cNvPr id="161572358" name="Espace réservé du numéro de diapositive 3"/>
          <p:cNvSpPr>
            <a:spLocks noGrp="1"/>
          </p:cNvSpPr>
          <p:nvPr>
            <p:ph type="sldNum" sz="quarter" idx="5"/>
          </p:nvPr>
        </p:nvSpPr>
        <p:spPr bwMode="auto"/>
        <p:txBody>
          <a:bodyPr/>
          <a:lstStyle/>
          <a:p>
            <a:pPr>
              <a:defRPr/>
            </a:pPr>
            <a:fld id="{D28E7FF5-3509-1344-8B41-F87B1D5999D2}" type="slidenum">
              <a:rPr lang="fr-FR"/>
              <a:t>27</a:t>
            </a:fld>
            <a:endParaRPr lang="fr-FR"/>
          </a:p>
        </p:txBody>
      </p:sp>
    </p:spTree>
  </p:cSld>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1049369" name="Espace réservé de l'image des diapositives 1"/>
          <p:cNvSpPr>
            <a:spLocks noChangeAspect="1" noGrp="1" noRot="1"/>
          </p:cNvSpPr>
          <p:nvPr>
            <p:ph type="sldImg"/>
          </p:nvPr>
        </p:nvSpPr>
        <p:spPr bwMode="auto"/>
      </p:sp>
      <p:sp>
        <p:nvSpPr>
          <p:cNvPr id="1160494847" name="Espace réservé des notes 2"/>
          <p:cNvSpPr>
            <a:spLocks noGrp="1"/>
          </p:cNvSpPr>
          <p:nvPr>
            <p:ph type="body" idx="1"/>
          </p:nvPr>
        </p:nvSpPr>
        <p:spPr bwMode="auto"/>
        <p:txBody>
          <a:bodyPr/>
          <a:lstStyle/>
          <a:p>
            <a:pPr>
              <a:defRPr/>
            </a:pPr>
            <a:r>
              <a:rPr lang="fr-FR"/>
              <a:t>Gentiane</a:t>
            </a:r>
            <a:endParaRPr/>
          </a:p>
        </p:txBody>
      </p:sp>
      <p:sp>
        <p:nvSpPr>
          <p:cNvPr id="1746737242" name="Espace réservé du numéro de diapositive 3"/>
          <p:cNvSpPr>
            <a:spLocks noGrp="1"/>
          </p:cNvSpPr>
          <p:nvPr>
            <p:ph type="sldNum" sz="quarter" idx="5"/>
          </p:nvPr>
        </p:nvSpPr>
        <p:spPr bwMode="auto"/>
        <p:txBody>
          <a:bodyPr/>
          <a:lstStyle/>
          <a:p>
            <a:pPr>
              <a:defRPr/>
            </a:pPr>
            <a:fld id="{D28E7FF5-3509-1344-8B41-F87B1D5999D2}" type="slidenum">
              <a:rPr lang="fr-FR"/>
              <a:t>28</a:t>
            </a:fld>
            <a:endParaRPr lang="fr-FR"/>
          </a:p>
        </p:txBody>
      </p:sp>
    </p:spTree>
  </p:cSld>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628139054" name="Espace réservé de l'image des diapositives 1"/>
          <p:cNvSpPr>
            <a:spLocks noChangeAspect="1" noGrp="1" noRot="1"/>
          </p:cNvSpPr>
          <p:nvPr>
            <p:ph type="sldImg"/>
          </p:nvPr>
        </p:nvSpPr>
        <p:spPr bwMode="auto"/>
      </p:sp>
      <p:sp>
        <p:nvSpPr>
          <p:cNvPr id="277507484" name="Espace réservé des notes 2"/>
          <p:cNvSpPr>
            <a:spLocks noGrp="1"/>
          </p:cNvSpPr>
          <p:nvPr>
            <p:ph type="body" idx="1"/>
          </p:nvPr>
        </p:nvSpPr>
        <p:spPr bwMode="auto"/>
        <p:txBody>
          <a:bodyPr/>
          <a:lstStyle/>
          <a:p>
            <a:pPr>
              <a:defRPr/>
            </a:pPr>
            <a:endParaRPr lang="fr-FR"/>
          </a:p>
        </p:txBody>
      </p:sp>
      <p:sp>
        <p:nvSpPr>
          <p:cNvPr id="456774753" name="Espace réservé du numéro de diapositive 3"/>
          <p:cNvSpPr>
            <a:spLocks noGrp="1"/>
          </p:cNvSpPr>
          <p:nvPr>
            <p:ph type="sldNum" sz="quarter" idx="5"/>
          </p:nvPr>
        </p:nvSpPr>
        <p:spPr bwMode="auto"/>
        <p:txBody>
          <a:bodyPr/>
          <a:lstStyle/>
          <a:p>
            <a:pPr>
              <a:defRPr/>
            </a:pPr>
            <a:fld id="{D28E7FF5-3509-1344-8B41-F87B1D5999D2}" type="slidenum">
              <a:rPr lang="fr-FR"/>
              <a:t>29</a:t>
            </a:fld>
            <a:endParaRPr lang="fr-F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969376138" name="Espace réservé de l'image des diapositives 1"/>
          <p:cNvSpPr>
            <a:spLocks noChangeAspect="1" noGrp="1" noRot="1"/>
          </p:cNvSpPr>
          <p:nvPr>
            <p:ph type="sldImg"/>
          </p:nvPr>
        </p:nvSpPr>
        <p:spPr bwMode="auto"/>
      </p:sp>
      <p:sp>
        <p:nvSpPr>
          <p:cNvPr id="1008859765" name="Espace réservé des notes 2"/>
          <p:cNvSpPr>
            <a:spLocks noGrp="1"/>
          </p:cNvSpPr>
          <p:nvPr>
            <p:ph type="body" idx="1"/>
          </p:nvPr>
        </p:nvSpPr>
        <p:spPr bwMode="auto"/>
        <p:txBody>
          <a:bodyPr/>
          <a:lstStyle/>
          <a:p>
            <a:pPr>
              <a:defRPr/>
            </a:pPr>
            <a:r>
              <a:rPr lang="fr-FR"/>
              <a:t>20 minutes MAXI</a:t>
            </a:r>
            <a:endParaRPr/>
          </a:p>
        </p:txBody>
      </p:sp>
      <p:sp>
        <p:nvSpPr>
          <p:cNvPr id="83561460" name="Espace réservé du numéro de diapositive 3"/>
          <p:cNvSpPr>
            <a:spLocks noGrp="1"/>
          </p:cNvSpPr>
          <p:nvPr>
            <p:ph type="sldNum" sz="quarter" idx="5"/>
          </p:nvPr>
        </p:nvSpPr>
        <p:spPr bwMode="auto"/>
        <p:txBody>
          <a:bodyPr/>
          <a:lstStyle/>
          <a:p>
            <a:pPr>
              <a:defRPr/>
            </a:pPr>
            <a:fld id="{D28E7FF5-3509-1344-8B41-F87B1D5999D2}" type="slidenum">
              <a:rPr lang="fr-FR"/>
              <a:t>3</a:t>
            </a:fld>
            <a:endParaRPr lang="fr-FR"/>
          </a:p>
        </p:txBody>
      </p:sp>
    </p:spTree>
  </p:cSld>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43590373" name="Espace réservé de l'image des diapositives 1"/>
          <p:cNvSpPr>
            <a:spLocks noChangeAspect="1" noGrp="1" noRot="1"/>
          </p:cNvSpPr>
          <p:nvPr>
            <p:ph type="sldImg"/>
          </p:nvPr>
        </p:nvSpPr>
        <p:spPr bwMode="auto"/>
      </p:sp>
      <p:sp>
        <p:nvSpPr>
          <p:cNvPr id="708919633" name="Espace réservé des notes 2"/>
          <p:cNvSpPr>
            <a:spLocks noGrp="1"/>
          </p:cNvSpPr>
          <p:nvPr>
            <p:ph type="body" idx="1"/>
          </p:nvPr>
        </p:nvSpPr>
        <p:spPr bwMode="auto"/>
        <p:txBody>
          <a:bodyPr/>
          <a:lstStyle/>
          <a:p>
            <a:pPr>
              <a:defRPr/>
            </a:pPr>
            <a:r>
              <a:rPr lang="fr-FR"/>
              <a:t>MHJ</a:t>
            </a:r>
            <a:endParaRPr/>
          </a:p>
          <a:p>
            <a:pPr>
              <a:defRPr/>
            </a:pPr>
            <a:r>
              <a:rPr lang="fr-FR"/>
              <a:t>Italian:experimental and theoretical contributions to agronomy and crop science. The journal deals with all aspects of Agricultural and Environmental Sciences, the interactions between cropping systems and sustainable development. Multidisciplinary articles that bridge agronomy with ecology, environmental and social sciences are also welcome.</a:t>
            </a:r>
            <a:endParaRPr/>
          </a:p>
          <a:p>
            <a:pPr>
              <a:defRPr/>
            </a:pPr>
            <a:endParaRPr lang="fr-FR"/>
          </a:p>
          <a:p>
            <a:pPr>
              <a:lnSpc>
                <a:spcPct val="120000"/>
              </a:lnSpc>
              <a:spcBef>
                <a:spcPts val="0"/>
              </a:spcBef>
              <a:defRPr/>
            </a:pPr>
            <a:r>
              <a:rPr lang="fr-FR"/>
              <a:t>1/ </a:t>
            </a:r>
            <a:r>
              <a:rPr lang="fr-FR" b="1">
                <a:solidFill>
                  <a:schemeClr val="accent2"/>
                </a:solidFill>
              </a:rPr>
              <a:t>Agricultural Systems</a:t>
            </a:r>
            <a:r>
              <a:rPr lang="fr-FR"/>
              <a:t> </a:t>
            </a:r>
            <a:r>
              <a:rPr lang="fr-FR" b="1"/>
              <a:t>: </a:t>
            </a:r>
            <a:r>
              <a:rPr lang="en-GB" b="1"/>
              <a:t>Design for agrifood system transitions: theory and practice</a:t>
            </a:r>
            <a:endParaRPr lang="fr-FR" b="1"/>
          </a:p>
          <a:p>
            <a:pPr>
              <a:lnSpc>
                <a:spcPct val="120000"/>
              </a:lnSpc>
              <a:spcBef>
                <a:spcPts val="0"/>
              </a:spcBef>
              <a:defRPr/>
            </a:pPr>
            <a:r>
              <a:rPr lang="fr-FR"/>
              <a:t>Proposed guest editors: </a:t>
            </a:r>
            <a:endParaRPr/>
          </a:p>
          <a:p>
            <a:pPr>
              <a:lnSpc>
                <a:spcPct val="120000"/>
              </a:lnSpc>
              <a:spcBef>
                <a:spcPts val="0"/>
              </a:spcBef>
              <a:defRPr/>
            </a:pPr>
            <a:r>
              <a:rPr lang="en-GB"/>
              <a:t>	Chloé Lecomte (CIRAD, France), </a:t>
            </a:r>
            <a:r>
              <a:rPr lang="en-US"/>
              <a:t>👍</a:t>
            </a:r>
            <a:r>
              <a:rPr lang="fr-FR"/>
              <a:t> </a:t>
            </a:r>
            <a:endParaRPr lang="en-GB"/>
          </a:p>
          <a:p>
            <a:pPr>
              <a:lnSpc>
                <a:spcPct val="120000"/>
              </a:lnSpc>
              <a:spcBef>
                <a:spcPts val="0"/>
              </a:spcBef>
              <a:defRPr/>
            </a:pPr>
            <a:r>
              <a:rPr lang="en-GB"/>
              <a:t>	Katrien Deeschemaeker</a:t>
            </a:r>
            <a:r>
              <a:rPr lang="fr-FR"/>
              <a:t>  (WUR, NL</a:t>
            </a:r>
            <a:r>
              <a:rPr lang="en-US"/>
              <a:t>) 👍</a:t>
            </a:r>
            <a:r>
              <a:rPr lang="fr-FR"/>
              <a:t> </a:t>
            </a:r>
            <a:endParaRPr/>
          </a:p>
          <a:p>
            <a:pPr>
              <a:lnSpc>
                <a:spcPct val="120000"/>
              </a:lnSpc>
              <a:spcBef>
                <a:spcPts val="0"/>
              </a:spcBef>
              <a:defRPr/>
            </a:pPr>
            <a:r>
              <a:rPr lang="en-GB"/>
              <a:t>	</a:t>
            </a:r>
            <a:r>
              <a:rPr lang="fr-FR"/>
              <a:t>Margot Leclère (INRAE, France)</a:t>
            </a:r>
            <a:endParaRPr lang="en-GB"/>
          </a:p>
          <a:p>
            <a:pPr>
              <a:lnSpc>
                <a:spcPct val="120000"/>
              </a:lnSpc>
              <a:spcBef>
                <a:spcPts val="0"/>
              </a:spcBef>
              <a:defRPr/>
            </a:pPr>
            <a:r>
              <a:rPr lang="fr-FR"/>
              <a:t>Call for papers opening soon ; Submissions open until : 31st December 2026 </a:t>
            </a:r>
            <a:endParaRPr/>
          </a:p>
          <a:p>
            <a:pPr>
              <a:lnSpc>
                <a:spcPct val="120000"/>
              </a:lnSpc>
              <a:spcBef>
                <a:spcPts val="0"/>
              </a:spcBef>
              <a:defRPr/>
            </a:pPr>
            <a:endParaRPr lang="fr-FR"/>
          </a:p>
          <a:p>
            <a:pPr>
              <a:lnSpc>
                <a:spcPct val="120000"/>
              </a:lnSpc>
              <a:spcBef>
                <a:spcPts val="0"/>
              </a:spcBef>
              <a:defRPr/>
            </a:pPr>
            <a:r>
              <a:rPr lang="fr-FR"/>
              <a:t>2/ </a:t>
            </a:r>
            <a:r>
              <a:rPr lang="fr-FR" b="1">
                <a:solidFill>
                  <a:schemeClr val="accent2"/>
                </a:solidFill>
              </a:rPr>
              <a:t>Agronomy For Sustainable Development</a:t>
            </a:r>
            <a:r>
              <a:rPr lang="fr-FR"/>
              <a:t>: </a:t>
            </a:r>
            <a:r>
              <a:rPr lang="fr-FR" b="1"/>
              <a:t>Cropping and livestock system design : actor-oriented approach</a:t>
            </a:r>
            <a:endParaRPr/>
          </a:p>
          <a:p>
            <a:pPr>
              <a:lnSpc>
                <a:spcPct val="120000"/>
              </a:lnSpc>
              <a:spcBef>
                <a:spcPts val="0"/>
              </a:spcBef>
              <a:defRPr/>
            </a:pPr>
            <a:r>
              <a:rPr lang="fr-FR"/>
              <a:t>Proposed guest editors: </a:t>
            </a:r>
            <a:endParaRPr/>
          </a:p>
          <a:p>
            <a:pPr>
              <a:lnSpc>
                <a:spcPct val="120000"/>
              </a:lnSpc>
              <a:spcBef>
                <a:spcPts val="0"/>
              </a:spcBef>
              <a:defRPr/>
            </a:pPr>
            <a:r>
              <a:rPr lang="en-GB"/>
              <a:t>	</a:t>
            </a:r>
            <a:r>
              <a:rPr lang="en-US"/>
              <a:t>Mariana Scarlato (Uruguay) 👍</a:t>
            </a:r>
            <a:endParaRPr/>
          </a:p>
          <a:p>
            <a:pPr>
              <a:lnSpc>
                <a:spcPct val="120000"/>
              </a:lnSpc>
              <a:spcBef>
                <a:spcPts val="0"/>
              </a:spcBef>
              <a:defRPr/>
            </a:pPr>
            <a:r>
              <a:rPr lang="en-US"/>
              <a:t>	Mireille Navarrete (France) ; </a:t>
            </a:r>
            <a:endParaRPr/>
          </a:p>
          <a:p>
            <a:pPr>
              <a:lnSpc>
                <a:spcPct val="120000"/>
              </a:lnSpc>
              <a:spcBef>
                <a:spcPts val="0"/>
              </a:spcBef>
              <a:defRPr/>
            </a:pPr>
            <a:r>
              <a:rPr lang="en-US"/>
              <a:t>	Esther Ronner (WUR)</a:t>
            </a:r>
            <a:r>
              <a:rPr lang="fr-FR"/>
              <a:t> : NON</a:t>
            </a:r>
            <a:endParaRPr/>
          </a:p>
          <a:p>
            <a:pPr>
              <a:lnSpc>
                <a:spcPct val="120000"/>
              </a:lnSpc>
              <a:spcBef>
                <a:spcPts val="0"/>
              </a:spcBef>
              <a:defRPr/>
            </a:pPr>
            <a:r>
              <a:rPr lang="fr-FR"/>
              <a:t>Call for papers opening soon ; Submissions open until : 31st December 2026 </a:t>
            </a:r>
            <a:endParaRPr/>
          </a:p>
          <a:p>
            <a:pPr>
              <a:lnSpc>
                <a:spcPct val="120000"/>
              </a:lnSpc>
              <a:spcBef>
                <a:spcPts val="0"/>
              </a:spcBef>
              <a:defRPr/>
            </a:pPr>
            <a:endParaRPr lang="fr-FR"/>
          </a:p>
          <a:p>
            <a:pPr>
              <a:lnSpc>
                <a:spcPct val="120000"/>
              </a:lnSpc>
              <a:spcBef>
                <a:spcPts val="0"/>
              </a:spcBef>
              <a:defRPr/>
            </a:pPr>
            <a:r>
              <a:rPr lang="fr-FR"/>
              <a:t>3/ </a:t>
            </a:r>
            <a:r>
              <a:rPr lang="fr-FR" b="1">
                <a:solidFill>
                  <a:schemeClr val="accent2"/>
                </a:solidFill>
              </a:rPr>
              <a:t>Italian Journal of Agronomy</a:t>
            </a:r>
            <a:r>
              <a:rPr lang="fr-FR"/>
              <a:t> : </a:t>
            </a:r>
            <a:r>
              <a:rPr lang="fr-FR" b="1"/>
              <a:t>Cropping and livestock system design by experiment</a:t>
            </a:r>
            <a:endParaRPr/>
          </a:p>
          <a:p>
            <a:pPr>
              <a:lnSpc>
                <a:spcPct val="120000"/>
              </a:lnSpc>
              <a:spcBef>
                <a:spcPts val="0"/>
              </a:spcBef>
              <a:defRPr/>
            </a:pPr>
            <a:r>
              <a:rPr lang="fr-FR" b="1"/>
              <a:t>	pending confirmation for a Special Issue</a:t>
            </a:r>
            <a:endParaRPr/>
          </a:p>
          <a:p>
            <a:pPr>
              <a:lnSpc>
                <a:spcPct val="120000"/>
              </a:lnSpc>
              <a:spcBef>
                <a:spcPts val="0"/>
              </a:spcBef>
              <a:defRPr/>
            </a:pPr>
            <a:r>
              <a:rPr lang="fr-FR" b="1"/>
              <a:t>	on peut soumettre des papiers mais N° special ???</a:t>
            </a:r>
            <a:endParaRPr/>
          </a:p>
          <a:p>
            <a:pPr>
              <a:lnSpc>
                <a:spcPct val="120000"/>
              </a:lnSpc>
              <a:spcBef>
                <a:spcPts val="0"/>
              </a:spcBef>
              <a:defRPr/>
            </a:pPr>
            <a:r>
              <a:rPr lang="fr-FR">
                <a:highlight>
                  <a:srgbClr val="FFFF00"/>
                </a:highlight>
              </a:rPr>
              <a:t>	??????????</a:t>
            </a:r>
            <a:endParaRPr/>
          </a:p>
          <a:p>
            <a:pPr>
              <a:defRPr/>
            </a:pPr>
            <a:endParaRPr lang="fr-FR"/>
          </a:p>
        </p:txBody>
      </p:sp>
      <p:sp>
        <p:nvSpPr>
          <p:cNvPr id="30370724" name="Espace réservé du numéro de diapositive 3"/>
          <p:cNvSpPr>
            <a:spLocks noGrp="1"/>
          </p:cNvSpPr>
          <p:nvPr>
            <p:ph type="sldNum" sz="quarter" idx="5"/>
          </p:nvPr>
        </p:nvSpPr>
        <p:spPr bwMode="auto"/>
        <p:txBody>
          <a:bodyPr/>
          <a:lstStyle/>
          <a:p>
            <a:pPr>
              <a:defRPr/>
            </a:pPr>
            <a:fld id="{D28E7FF5-3509-1344-8B41-F87B1D5999D2}" type="slidenum">
              <a:rPr lang="fr-FR"/>
              <a:t>30</a:t>
            </a:fld>
            <a:endParaRPr lang="fr-FR"/>
          </a:p>
        </p:txBody>
      </p:sp>
    </p:spTree>
  </p:cSld>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04159948" name="Espace réservé de l'image des diapositives 1"/>
          <p:cNvSpPr>
            <a:spLocks noChangeAspect="1" noGrp="1" noRot="1"/>
          </p:cNvSpPr>
          <p:nvPr>
            <p:ph type="sldImg"/>
          </p:nvPr>
        </p:nvSpPr>
        <p:spPr bwMode="auto"/>
      </p:sp>
      <p:sp>
        <p:nvSpPr>
          <p:cNvPr id="1295982404" name="Espace réservé des notes 2"/>
          <p:cNvSpPr>
            <a:spLocks noGrp="1"/>
          </p:cNvSpPr>
          <p:nvPr>
            <p:ph type="body" idx="1"/>
          </p:nvPr>
        </p:nvSpPr>
        <p:spPr bwMode="auto"/>
        <p:txBody>
          <a:bodyPr/>
          <a:lstStyle/>
          <a:p>
            <a:pPr>
              <a:defRPr/>
            </a:pPr>
            <a:r>
              <a:rPr lang="fr-FR"/>
              <a:t>MHJ</a:t>
            </a:r>
            <a:endParaRPr/>
          </a:p>
        </p:txBody>
      </p:sp>
      <p:sp>
        <p:nvSpPr>
          <p:cNvPr id="436237464" name="Espace réservé du numéro de diapositive 3"/>
          <p:cNvSpPr>
            <a:spLocks noGrp="1"/>
          </p:cNvSpPr>
          <p:nvPr>
            <p:ph type="sldNum" sz="quarter" idx="5"/>
          </p:nvPr>
        </p:nvSpPr>
        <p:spPr bwMode="auto"/>
        <p:txBody>
          <a:bodyPr/>
          <a:lstStyle/>
          <a:p>
            <a:pPr>
              <a:defRPr/>
            </a:pPr>
            <a:fld id="{D28E7FF5-3509-1344-8B41-F87B1D5999D2}" type="slidenum">
              <a:rPr lang="fr-FR"/>
              <a:t>31</a:t>
            </a:fld>
            <a:endParaRPr lang="fr-FR"/>
          </a:p>
        </p:txBody>
      </p:sp>
    </p:spTree>
  </p:cSld>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8849231" name="Espace réservé de l'image des diapositives 1"/>
          <p:cNvSpPr>
            <a:spLocks noChangeAspect="1" noGrp="1" noRot="1"/>
          </p:cNvSpPr>
          <p:nvPr>
            <p:ph type="sldImg"/>
          </p:nvPr>
        </p:nvSpPr>
        <p:spPr bwMode="auto"/>
      </p:sp>
      <p:sp>
        <p:nvSpPr>
          <p:cNvPr id="1568509008" name="Espace réservé des notes 2"/>
          <p:cNvSpPr>
            <a:spLocks noGrp="1"/>
          </p:cNvSpPr>
          <p:nvPr>
            <p:ph type="body" idx="1"/>
          </p:nvPr>
        </p:nvSpPr>
        <p:spPr bwMode="auto"/>
        <p:txBody>
          <a:bodyPr/>
          <a:lstStyle/>
          <a:p>
            <a:pPr>
              <a:defRPr/>
            </a:pPr>
            <a:r>
              <a:rPr lang="en-US" b="1"/>
              <a:t>MHJ</a:t>
            </a:r>
            <a:endParaRPr/>
          </a:p>
          <a:p>
            <a:pPr>
              <a:defRPr/>
            </a:pPr>
            <a:r>
              <a:rPr lang="en-US" b="1"/>
              <a:t>FSD9 Conference: When? Where?</a:t>
            </a:r>
            <a:endParaRPr lang="en-US"/>
          </a:p>
          <a:p>
            <a:pPr>
              <a:defRPr/>
            </a:pPr>
            <a:r>
              <a:rPr lang="en-US"/>
              <a:t>Would you like to host the 9th edition of FSD?</a:t>
            </a:r>
            <a:endParaRPr/>
          </a:p>
          <a:p>
            <a:pPr>
              <a:defRPr/>
            </a:pPr>
            <a:r>
              <a:rPr lang="en-US"/>
              <a:t>Any candidate? Please discuss during the conference and share your proposal with me – we will return to this point in the conclusion (Friday).</a:t>
            </a:r>
            <a:endParaRPr/>
          </a:p>
          <a:p>
            <a:pPr>
              <a:defRPr/>
            </a:pPr>
            <a:r>
              <a:rPr lang="en-US"/>
              <a:t>Voting during the conference? (via site/poster)</a:t>
            </a:r>
            <a:endParaRPr/>
          </a:p>
          <a:p>
            <a:pPr>
              <a:defRPr/>
            </a:pPr>
            <a:r>
              <a:rPr lang="en-US" b="1"/>
              <a:t>Permanent FSD Board &amp; Association</a:t>
            </a:r>
            <a:endParaRPr lang="en-US"/>
          </a:p>
          <a:p>
            <a:pPr>
              <a:defRPr/>
            </a:pPr>
            <a:r>
              <a:rPr lang="en-US"/>
              <a:t>What do you think of creating a permanent board or association for FSD?</a:t>
            </a:r>
            <a:endParaRPr/>
          </a:p>
          <a:p>
            <a:pPr>
              <a:defRPr/>
            </a:pPr>
            <a:r>
              <a:rPr lang="en-US" b="1"/>
              <a:t>Between FSD8 and FSD9:</a:t>
            </a:r>
            <a:endParaRPr lang="en-US"/>
          </a:p>
          <a:p>
            <a:pPr>
              <a:defRPr/>
            </a:pPr>
            <a:r>
              <a:rPr lang="en-US"/>
              <a:t>Would you like to maintain regular scientific exchange within the FSD community?</a:t>
            </a:r>
            <a:endParaRPr/>
          </a:p>
          <a:p>
            <a:pPr lvl="1">
              <a:defRPr/>
            </a:pPr>
            <a:r>
              <a:rPr lang="en-US"/>
              <a:t>Scientific webinars to facilitate logistics</a:t>
            </a:r>
            <a:endParaRPr/>
          </a:p>
          <a:p>
            <a:pPr lvl="1">
              <a:defRPr/>
            </a:pPr>
            <a:r>
              <a:rPr lang="en-US" b="1"/>
              <a:t>Frequency:</a:t>
            </a:r>
            <a:r>
              <a:rPr lang="en-US"/>
              <a:t> 4 webinars per year? Other suggestions?</a:t>
            </a:r>
            <a:endParaRPr/>
          </a:p>
          <a:p>
            <a:pPr lvl="1">
              <a:defRPr/>
            </a:pPr>
            <a:r>
              <a:rPr lang="en-US" b="1"/>
              <a:t>Content:</a:t>
            </a:r>
            <a:r>
              <a:rPr lang="en-US"/>
              <a:t> Share finalized PhD theses or completed projects? Other ideas?</a:t>
            </a:r>
            <a:endParaRPr/>
          </a:p>
          <a:p>
            <a:pPr lvl="1">
              <a:defRPr/>
            </a:pPr>
            <a:r>
              <a:rPr lang="en-US" b="1"/>
              <a:t>Organisation:</a:t>
            </a:r>
            <a:r>
              <a:rPr lang="en-US"/>
              <a:t> A group of 4 young scientists from various countries?</a:t>
            </a:r>
            <a:endParaRPr/>
          </a:p>
          <a:p>
            <a:pPr>
              <a:defRPr/>
            </a:pPr>
            <a:r>
              <a:rPr lang="en-US"/>
              <a:t>Interested? Please let me know during the conference (sign-up via site/poster)</a:t>
            </a:r>
            <a:endParaRPr/>
          </a:p>
          <a:p>
            <a:pPr>
              <a:defRPr/>
            </a:pPr>
            <a:r>
              <a:rPr lang="en-US" b="1"/>
              <a:t>Other ideas?</a:t>
            </a:r>
            <a:endParaRPr lang="en-US"/>
          </a:p>
          <a:p>
            <a:pPr>
              <a:defRPr/>
            </a:pPr>
            <a:r>
              <a:rPr lang="en-US"/>
              <a:t>Propose them during the conference (via site/poster)</a:t>
            </a:r>
            <a:endParaRPr/>
          </a:p>
          <a:p>
            <a:pPr>
              <a:defRPr/>
            </a:pPr>
            <a:endParaRPr lang="fr-FR"/>
          </a:p>
          <a:p>
            <a:pPr>
              <a:defRPr/>
            </a:pPr>
            <a:endParaRPr lang="fr-FR"/>
          </a:p>
        </p:txBody>
      </p:sp>
      <p:sp>
        <p:nvSpPr>
          <p:cNvPr id="17331018" name="Espace réservé du numéro de diapositive 3"/>
          <p:cNvSpPr>
            <a:spLocks noGrp="1"/>
          </p:cNvSpPr>
          <p:nvPr>
            <p:ph type="sldNum" sz="quarter" idx="5"/>
          </p:nvPr>
        </p:nvSpPr>
        <p:spPr bwMode="auto"/>
        <p:txBody>
          <a:bodyPr/>
          <a:lstStyle/>
          <a:p>
            <a:pPr>
              <a:defRPr/>
            </a:pPr>
            <a:fld id="{D28E7FF5-3509-1344-8B41-F87B1D5999D2}" type="slidenum">
              <a:rPr lang="fr-FR"/>
              <a:t>32</a:t>
            </a:fld>
            <a:endParaRPr lang="fr-FR"/>
          </a:p>
        </p:txBody>
      </p:sp>
    </p:spTree>
  </p:cSld>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12508642" name="Espace réservé de l'image des diapositives 1"/>
          <p:cNvSpPr>
            <a:spLocks noChangeAspect="1" noGrp="1" noRot="1"/>
          </p:cNvSpPr>
          <p:nvPr>
            <p:ph type="sldImg"/>
          </p:nvPr>
        </p:nvSpPr>
        <p:spPr bwMode="auto"/>
      </p:sp>
      <p:sp>
        <p:nvSpPr>
          <p:cNvPr id="351838221" name="Espace réservé des notes 2"/>
          <p:cNvSpPr>
            <a:spLocks noGrp="1"/>
          </p:cNvSpPr>
          <p:nvPr>
            <p:ph type="body" idx="1"/>
          </p:nvPr>
        </p:nvSpPr>
        <p:spPr bwMode="auto"/>
        <p:txBody>
          <a:bodyPr/>
          <a:lstStyle/>
          <a:p>
            <a:pPr>
              <a:defRPr/>
            </a:pPr>
            <a:r>
              <a:rPr lang="fr-FR" sz="1200" b="1"/>
              <a:t>MHJ</a:t>
            </a:r>
            <a:endParaRPr/>
          </a:p>
          <a:p>
            <a:pPr>
              <a:defRPr/>
            </a:pPr>
            <a:r>
              <a:rPr lang="fr-FR" sz="1200" b="1"/>
              <a:t>INRAE divisions</a:t>
            </a:r>
            <a:r>
              <a:rPr lang="fr-FR" sz="1200"/>
              <a:t> : ACT, AgroEcoSystem, Transform</a:t>
            </a:r>
            <a:endParaRPr/>
          </a:p>
          <a:p>
            <a:pPr>
              <a:defRPr/>
            </a:pPr>
            <a:r>
              <a:rPr lang="fr-FR" sz="1200" b="1"/>
              <a:t>INRAE research units </a:t>
            </a:r>
            <a:r>
              <a:rPr lang="fr-FR" sz="1200"/>
              <a:t>: UMR Agronomie, UMR SADAPT</a:t>
            </a:r>
            <a:endParaRPr/>
          </a:p>
          <a:p>
            <a:pPr>
              <a:defRPr/>
            </a:pPr>
            <a:r>
              <a:rPr lang="fr-FR" sz="1200" b="1"/>
              <a:t>INRAE administration </a:t>
            </a:r>
            <a:r>
              <a:rPr lang="fr-FR" sz="1200"/>
              <a:t>: DRI (invited key-note speakers and support for participants from South countries)</a:t>
            </a:r>
            <a:endParaRPr/>
          </a:p>
          <a:p>
            <a:pPr>
              <a:defRPr/>
            </a:pPr>
            <a:r>
              <a:rPr lang="fr-FR" sz="1200" b="1"/>
              <a:t>AgroParisTech</a:t>
            </a:r>
            <a:r>
              <a:rPr lang="fr-FR" sz="1200"/>
              <a:t>: high school on </a:t>
            </a:r>
            <a:r>
              <a:rPr lang="fr-FR" sz="1200" i="1"/>
              <a:t>Life and environmental sciences and technologies</a:t>
            </a:r>
            <a:endParaRPr/>
          </a:p>
          <a:p>
            <a:pPr>
              <a:defRPr/>
            </a:pPr>
            <a:r>
              <a:rPr lang="fr-FR" sz="1200" b="1"/>
              <a:t>Université Paris-Saclay</a:t>
            </a:r>
            <a:r>
              <a:rPr lang="fr-FR" sz="1200"/>
              <a:t>: Graduate School Biosphera</a:t>
            </a:r>
            <a:endParaRPr/>
          </a:p>
          <a:p>
            <a:pPr>
              <a:defRPr/>
            </a:pPr>
            <a:endParaRPr lang="fr-FR"/>
          </a:p>
        </p:txBody>
      </p:sp>
      <p:sp>
        <p:nvSpPr>
          <p:cNvPr id="290571925" name="Espace réservé du numéro de diapositive 3"/>
          <p:cNvSpPr>
            <a:spLocks noGrp="1"/>
          </p:cNvSpPr>
          <p:nvPr>
            <p:ph type="sldNum" sz="quarter" idx="5"/>
          </p:nvPr>
        </p:nvSpPr>
        <p:spPr bwMode="auto"/>
        <p:txBody>
          <a:bodyPr/>
          <a:lstStyle/>
          <a:p>
            <a:pPr>
              <a:defRPr/>
            </a:pPr>
            <a:fld id="{D28E7FF5-3509-1344-8B41-F87B1D5999D2}" type="slidenum">
              <a:rPr lang="fr-FR"/>
              <a:t>33</a:t>
            </a:fld>
            <a:endParaRPr lang="fr-FR"/>
          </a:p>
        </p:txBody>
      </p:sp>
    </p:spTree>
  </p:cSld>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154428721" name="Espace réservé de l'image des diapositives 1"/>
          <p:cNvSpPr>
            <a:spLocks noChangeAspect="1" noGrp="1" noRot="1"/>
          </p:cNvSpPr>
          <p:nvPr>
            <p:ph type="sldImg"/>
          </p:nvPr>
        </p:nvSpPr>
        <p:spPr bwMode="auto"/>
      </p:sp>
      <p:sp>
        <p:nvSpPr>
          <p:cNvPr id="1531877174" name="Espace réservé des notes 2"/>
          <p:cNvSpPr>
            <a:spLocks noGrp="1"/>
          </p:cNvSpPr>
          <p:nvPr>
            <p:ph type="body" idx="1"/>
          </p:nvPr>
        </p:nvSpPr>
        <p:spPr bwMode="auto"/>
        <p:txBody>
          <a:bodyPr/>
          <a:lstStyle/>
          <a:p>
            <a:pPr>
              <a:defRPr/>
            </a:pPr>
            <a:r>
              <a:rPr lang="fr-FR"/>
              <a:t>On fait monter tout le monde si  possible ! S’ils sont au 1</a:t>
            </a:r>
            <a:r>
              <a:rPr lang="fr-FR" baseline="30000"/>
              <a:t>er</a:t>
            </a:r>
            <a:r>
              <a:rPr lang="fr-FR"/>
              <a:t> rang !!!!!</a:t>
            </a:r>
            <a:endParaRPr/>
          </a:p>
        </p:txBody>
      </p:sp>
      <p:sp>
        <p:nvSpPr>
          <p:cNvPr id="82190631" name="Espace réservé du numéro de diapositive 3"/>
          <p:cNvSpPr>
            <a:spLocks noGrp="1"/>
          </p:cNvSpPr>
          <p:nvPr>
            <p:ph type="sldNum" sz="quarter" idx="5"/>
          </p:nvPr>
        </p:nvSpPr>
        <p:spPr bwMode="auto"/>
        <p:txBody>
          <a:bodyPr/>
          <a:lstStyle/>
          <a:p>
            <a:pPr>
              <a:defRPr/>
            </a:pPr>
            <a:fld id="{D28E7FF5-3509-1344-8B41-F87B1D5999D2}" type="slidenum">
              <a:rPr lang="fr-FR"/>
              <a:t>34</a:t>
            </a:fld>
            <a:endParaRPr lang="fr-FR"/>
          </a:p>
        </p:txBody>
      </p:sp>
    </p:spTree>
  </p:cSld>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69809023" name="Slide Image Placeholder 1"/>
          <p:cNvSpPr>
            <a:spLocks noChangeAspect="1" noGrp="1" noRot="1"/>
          </p:cNvSpPr>
          <p:nvPr>
            <p:ph type="sldImg"/>
          </p:nvPr>
        </p:nvSpPr>
        <p:spPr bwMode="auto"/>
      </p:sp>
      <p:sp>
        <p:nvSpPr>
          <p:cNvPr id="205528867" name="Notes Placeholder 2"/>
          <p:cNvSpPr>
            <a:spLocks noGrp="1"/>
          </p:cNvSpPr>
          <p:nvPr>
            <p:ph type="body" idx="1"/>
          </p:nvPr>
        </p:nvSpPr>
        <p:spPr bwMode="auto"/>
        <p:txBody>
          <a:bodyPr/>
          <a:lstStyle/>
          <a:p>
            <a:pPr>
              <a:defRPr/>
            </a:pPr>
            <a:endParaRPr/>
          </a:p>
        </p:txBody>
      </p:sp>
      <p:sp>
        <p:nvSpPr>
          <p:cNvPr id="423448406" name="Slide Number Placeholder 3"/>
          <p:cNvSpPr>
            <a:spLocks noGrp="1"/>
          </p:cNvSpPr>
          <p:nvPr>
            <p:ph type="sldNum" sz="quarter" idx="10"/>
          </p:nvPr>
        </p:nvSpPr>
        <p:spPr bwMode="auto"/>
        <p:txBody>
          <a:bodyPr/>
          <a:lstStyle/>
          <a:p>
            <a:pPr>
              <a:defRPr/>
            </a:pPr>
            <a:fld id="{69CD1EF3-B769-C87A-1FD5-E1FEF49C2A4B}" type="slidenum">
              <a:rPr/>
              <a:t>35</a:t>
            </a:fld>
            <a:endParaRPr/>
          </a:p>
        </p:txBody>
      </p:sp>
    </p:spTree>
  </p:cSld>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64464796" name="Espace réservé de l'image des diapositives 1"/>
          <p:cNvSpPr>
            <a:spLocks noChangeAspect="1" noGrp="1" noRot="1"/>
          </p:cNvSpPr>
          <p:nvPr>
            <p:ph type="sldImg"/>
          </p:nvPr>
        </p:nvSpPr>
        <p:spPr bwMode="auto"/>
      </p:sp>
      <p:sp>
        <p:nvSpPr>
          <p:cNvPr id="2046381264" name="Espace réservé des notes 2"/>
          <p:cNvSpPr>
            <a:spLocks noGrp="1"/>
          </p:cNvSpPr>
          <p:nvPr>
            <p:ph type="body" idx="1"/>
          </p:nvPr>
        </p:nvSpPr>
        <p:spPr bwMode="auto"/>
        <p:txBody>
          <a:bodyPr/>
          <a:lstStyle/>
          <a:p>
            <a:pPr>
              <a:defRPr/>
            </a:pPr>
            <a:endParaRPr lang="fr-FR"/>
          </a:p>
        </p:txBody>
      </p:sp>
      <p:sp>
        <p:nvSpPr>
          <p:cNvPr id="1010108045" name="Espace réservé du numéro de diapositive 3"/>
          <p:cNvSpPr>
            <a:spLocks noGrp="1"/>
          </p:cNvSpPr>
          <p:nvPr>
            <p:ph type="sldNum" sz="quarter" idx="5"/>
          </p:nvPr>
        </p:nvSpPr>
        <p:spPr bwMode="auto"/>
        <p:txBody>
          <a:bodyPr/>
          <a:lstStyle/>
          <a:p>
            <a:pPr>
              <a:defRPr/>
            </a:pPr>
            <a:fld id="{D28E7FF5-3509-1344-8B41-F87B1D5999D2}" type="slidenum">
              <a:rPr lang="fr-FR"/>
              <a:t>36</a:t>
            </a:fld>
            <a:endParaRPr lang="fr-FR"/>
          </a:p>
        </p:txBody>
      </p:sp>
    </p:spTree>
  </p:cSld>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612159791" name="Espace réservé de l'image des diapositives 1"/>
          <p:cNvSpPr>
            <a:spLocks noChangeAspect="1" noGrp="1" noRot="1"/>
          </p:cNvSpPr>
          <p:nvPr>
            <p:ph type="sldImg"/>
          </p:nvPr>
        </p:nvSpPr>
        <p:spPr bwMode="auto"/>
      </p:sp>
      <p:sp>
        <p:nvSpPr>
          <p:cNvPr id="1014214403" name="Espace réservé des notes 2"/>
          <p:cNvSpPr>
            <a:spLocks noGrp="1"/>
          </p:cNvSpPr>
          <p:nvPr>
            <p:ph type="body" idx="1"/>
          </p:nvPr>
        </p:nvSpPr>
        <p:spPr bwMode="auto"/>
        <p:txBody>
          <a:bodyPr/>
          <a:lstStyle/>
          <a:p>
            <a:pPr>
              <a:defRPr/>
            </a:pPr>
            <a:r>
              <a:rPr lang="fr-FR"/>
              <a:t>Démarré en 2007</a:t>
            </a:r>
            <a:endParaRPr/>
          </a:p>
          <a:p>
            <a:pPr>
              <a:defRPr/>
            </a:pPr>
            <a:r>
              <a:rPr lang="fr-FR"/>
              <a:t>Évolution dans les titres, focus liés au pays d’accueil</a:t>
            </a:r>
            <a:endParaRPr/>
          </a:p>
          <a:p>
            <a:pPr>
              <a:defRPr/>
            </a:pPr>
            <a:endParaRPr lang="fr-FR"/>
          </a:p>
        </p:txBody>
      </p:sp>
      <p:sp>
        <p:nvSpPr>
          <p:cNvPr id="130493519" name="Espace réservé du numéro de diapositive 3"/>
          <p:cNvSpPr>
            <a:spLocks noGrp="1"/>
          </p:cNvSpPr>
          <p:nvPr>
            <p:ph type="sldNum" sz="quarter" idx="5"/>
          </p:nvPr>
        </p:nvSpPr>
        <p:spPr bwMode="auto"/>
        <p:txBody>
          <a:bodyPr/>
          <a:lstStyle/>
          <a:p>
            <a:pPr>
              <a:defRPr/>
            </a:pPr>
            <a:fld id="{D28E7FF5-3509-1344-8B41-F87B1D5999D2}" type="slidenum">
              <a:rPr lang="fr-FR"/>
              <a:t>37</a:t>
            </a:fld>
            <a:endParaRPr lang="fr-FR"/>
          </a:p>
        </p:txBody>
      </p:sp>
    </p:spTree>
  </p:cSld>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249139697" name="Espace réservé de l'image des diapositives 1"/>
          <p:cNvSpPr>
            <a:spLocks noChangeAspect="1" noGrp="1" noRot="1"/>
          </p:cNvSpPr>
          <p:nvPr>
            <p:ph type="sldImg"/>
          </p:nvPr>
        </p:nvSpPr>
        <p:spPr bwMode="auto"/>
      </p:sp>
      <p:sp>
        <p:nvSpPr>
          <p:cNvPr id="1422396037" name="Espace réservé des notes 2"/>
          <p:cNvSpPr>
            <a:spLocks noGrp="1"/>
          </p:cNvSpPr>
          <p:nvPr>
            <p:ph type="body" idx="1"/>
          </p:nvPr>
        </p:nvSpPr>
        <p:spPr bwMode="auto"/>
        <p:txBody>
          <a:bodyPr/>
          <a:lstStyle/>
          <a:p>
            <a:pPr>
              <a:defRPr/>
            </a:pPr>
            <a:r>
              <a:rPr lang="fr-FR"/>
              <a:t>Suppr cette diapomettre les 3 ronds dans la précédente</a:t>
            </a:r>
            <a:endParaRPr/>
          </a:p>
          <a:p>
            <a:pPr>
              <a:defRPr/>
            </a:pPr>
            <a:r>
              <a:rPr lang="fr-FR"/>
              <a:t>Réduire lacarte de France</a:t>
            </a:r>
            <a:endParaRPr/>
          </a:p>
        </p:txBody>
      </p:sp>
      <p:sp>
        <p:nvSpPr>
          <p:cNvPr id="263723469" name="Espace réservé du numéro de diapositive 3"/>
          <p:cNvSpPr>
            <a:spLocks noGrp="1"/>
          </p:cNvSpPr>
          <p:nvPr>
            <p:ph type="sldNum" sz="quarter" idx="5"/>
          </p:nvPr>
        </p:nvSpPr>
        <p:spPr bwMode="auto"/>
        <p:txBody>
          <a:bodyPr/>
          <a:lstStyle/>
          <a:p>
            <a:pPr>
              <a:defRPr/>
            </a:pPr>
            <a:fld id="{D28E7FF5-3509-1344-8B41-F87B1D5999D2}" type="slidenum">
              <a:rPr lang="fr-FR"/>
              <a:t>38</a:t>
            </a:fld>
            <a:endParaRPr lang="fr-FR"/>
          </a:p>
        </p:txBody>
      </p:sp>
    </p:spTree>
  </p:cSld>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881824873" name="Espace réservé de l'image des diapositives 1"/>
          <p:cNvSpPr>
            <a:spLocks noChangeAspect="1" noGrp="1" noRot="1"/>
          </p:cNvSpPr>
          <p:nvPr>
            <p:ph type="sldImg"/>
          </p:nvPr>
        </p:nvSpPr>
        <p:spPr bwMode="auto"/>
      </p:sp>
      <p:sp>
        <p:nvSpPr>
          <p:cNvPr id="46991640" name="Espace réservé des notes 2"/>
          <p:cNvSpPr>
            <a:spLocks noGrp="1"/>
          </p:cNvSpPr>
          <p:nvPr>
            <p:ph type="body" idx="1"/>
          </p:nvPr>
        </p:nvSpPr>
        <p:spPr bwMode="auto"/>
        <p:txBody>
          <a:bodyPr/>
          <a:lstStyle/>
          <a:p>
            <a:pPr>
              <a:defRPr/>
            </a:pPr>
            <a:r>
              <a:rPr lang="fr-FR"/>
              <a:t>Trop gros travail de faire sur 2007 et 2019 –&gt; supprimé !</a:t>
            </a:r>
            <a:endParaRPr/>
          </a:p>
          <a:p>
            <a:pPr>
              <a:defRPr/>
            </a:pPr>
            <a:r>
              <a:rPr lang="fr-FR"/>
              <a:t>À garder ???</a:t>
            </a:r>
            <a:endParaRPr/>
          </a:p>
          <a:p>
            <a:pPr>
              <a:defRPr/>
            </a:pPr>
            <a:r>
              <a:rPr lang="fr-FR"/>
              <a:t>Tous auteurs OU attendees !!</a:t>
            </a:r>
            <a:endParaRPr/>
          </a:p>
          <a:p>
            <a:pPr>
              <a:defRPr/>
            </a:pPr>
            <a:r>
              <a:rPr lang="fr-FR"/>
              <a:t>Cf commentaires</a:t>
            </a:r>
            <a:endParaRPr/>
          </a:p>
          <a:p>
            <a:pPr>
              <a:defRPr/>
            </a:pPr>
            <a:r>
              <a:rPr lang="fr-FR"/>
              <a:t>En %???</a:t>
            </a:r>
            <a:endParaRPr/>
          </a:p>
        </p:txBody>
      </p:sp>
      <p:sp>
        <p:nvSpPr>
          <p:cNvPr id="1379815739" name="Espace réservé du numéro de diapositive 3"/>
          <p:cNvSpPr>
            <a:spLocks noGrp="1"/>
          </p:cNvSpPr>
          <p:nvPr>
            <p:ph type="sldNum" sz="quarter" idx="5"/>
          </p:nvPr>
        </p:nvSpPr>
        <p:spPr bwMode="auto"/>
        <p:txBody>
          <a:bodyPr/>
          <a:lstStyle/>
          <a:p>
            <a:pPr>
              <a:defRPr/>
            </a:pPr>
            <a:fld id="{D28E7FF5-3509-1344-8B41-F87B1D5999D2}" type="slidenum">
              <a:rPr lang="fr-FR"/>
              <a:t>39</a:t>
            </a:fld>
            <a:endParaRPr lang="fr-F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00813731" name="Espace réservé de l'image des diapositives 1"/>
          <p:cNvSpPr>
            <a:spLocks noChangeAspect="1" noGrp="1" noRot="1"/>
          </p:cNvSpPr>
          <p:nvPr>
            <p:ph type="sldImg"/>
          </p:nvPr>
        </p:nvSpPr>
        <p:spPr bwMode="auto"/>
      </p:sp>
      <p:sp>
        <p:nvSpPr>
          <p:cNvPr id="704737912" name="Espace réservé des notes 2"/>
          <p:cNvSpPr>
            <a:spLocks noGrp="1"/>
          </p:cNvSpPr>
          <p:nvPr>
            <p:ph type="body" idx="1"/>
          </p:nvPr>
        </p:nvSpPr>
        <p:spPr bwMode="auto"/>
        <p:txBody>
          <a:bodyPr/>
          <a:lstStyle/>
          <a:p>
            <a:pPr>
              <a:defRPr/>
            </a:pPr>
            <a:r>
              <a:rPr lang="en-US"/>
              <a:t>MHJ</a:t>
            </a:r>
            <a:endParaRPr/>
          </a:p>
          <a:p>
            <a:pPr>
              <a:defRPr/>
            </a:pPr>
            <a:r>
              <a:rPr lang="en-US"/>
              <a:t>The specific aim of the conference is </a:t>
            </a:r>
            <a:endParaRPr/>
          </a:p>
          <a:p>
            <a:pPr>
              <a:defRPr/>
            </a:pPr>
            <a:r>
              <a:rPr lang="en-US"/>
              <a:t>Initially composed mainly of agronomists (crop and animal sciences), the community has expanded to include researchers in ergonomics, management, sociology, and food science, all working explicitly on designing for agri-food system transitions towards sustainability.</a:t>
            </a:r>
            <a:endParaRPr/>
          </a:p>
          <a:p>
            <a:pPr>
              <a:defRPr/>
            </a:pPr>
            <a:endParaRPr lang="fr-FR"/>
          </a:p>
        </p:txBody>
      </p:sp>
      <p:sp>
        <p:nvSpPr>
          <p:cNvPr id="1157915620" name="Espace réservé du numéro de diapositive 3"/>
          <p:cNvSpPr>
            <a:spLocks noGrp="1"/>
          </p:cNvSpPr>
          <p:nvPr>
            <p:ph type="sldNum" sz="quarter" idx="5"/>
          </p:nvPr>
        </p:nvSpPr>
        <p:spPr bwMode="auto"/>
        <p:txBody>
          <a:bodyPr/>
          <a:lstStyle/>
          <a:p>
            <a:pPr>
              <a:defRPr/>
            </a:pPr>
            <a:fld id="{D28E7FF5-3509-1344-8B41-F87B1D5999D2}" type="slidenum">
              <a:rPr lang="fr-FR"/>
              <a:t>4</a:t>
            </a:fld>
            <a:endParaRPr lang="fr-FR"/>
          </a:p>
        </p:txBody>
      </p:sp>
    </p:spTree>
  </p:cSld>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4677311" name="Slide Image Placeholder 1"/>
          <p:cNvSpPr>
            <a:spLocks noChangeAspect="1" noGrp="1" noRot="1"/>
          </p:cNvSpPr>
          <p:nvPr>
            <p:ph type="sldImg"/>
          </p:nvPr>
        </p:nvSpPr>
        <p:spPr bwMode="auto"/>
      </p:sp>
      <p:sp>
        <p:nvSpPr>
          <p:cNvPr id="1111048575" name="Notes Placeholder 2"/>
          <p:cNvSpPr>
            <a:spLocks noGrp="1"/>
          </p:cNvSpPr>
          <p:nvPr>
            <p:ph type="body" idx="1"/>
          </p:nvPr>
        </p:nvSpPr>
        <p:spPr bwMode="auto"/>
        <p:txBody>
          <a:bodyPr/>
          <a:lstStyle/>
          <a:p>
            <a:pPr>
              <a:defRPr/>
            </a:pPr>
            <a:endParaRPr/>
          </a:p>
        </p:txBody>
      </p:sp>
      <p:sp>
        <p:nvSpPr>
          <p:cNvPr id="1056532508" name="Slide Number Placeholder 3"/>
          <p:cNvSpPr>
            <a:spLocks noGrp="1"/>
          </p:cNvSpPr>
          <p:nvPr>
            <p:ph type="sldNum" sz="quarter" idx="10"/>
          </p:nvPr>
        </p:nvSpPr>
        <p:spPr bwMode="auto"/>
        <p:txBody>
          <a:bodyPr/>
          <a:lstStyle/>
          <a:p>
            <a:pPr>
              <a:defRPr/>
            </a:pPr>
            <a:fld id="{98A116E9-D0BA-D08A-3A04-8ACA33D0B906}" type="slidenum">
              <a:rPr/>
              <a:t>40</a:t>
            </a:fld>
            <a:endParaRPr/>
          </a:p>
        </p:txBody>
      </p:sp>
    </p:spTree>
  </p:cSld>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1931274" name="Slide Image Placeholder 1"/>
          <p:cNvSpPr>
            <a:spLocks noChangeAspect="1" noGrp="1" noRot="1"/>
          </p:cNvSpPr>
          <p:nvPr>
            <p:ph type="sldImg"/>
          </p:nvPr>
        </p:nvSpPr>
        <p:spPr bwMode="auto"/>
      </p:sp>
      <p:sp>
        <p:nvSpPr>
          <p:cNvPr id="215795511" name="Notes Placeholder 2"/>
          <p:cNvSpPr>
            <a:spLocks noGrp="1"/>
          </p:cNvSpPr>
          <p:nvPr>
            <p:ph type="body" idx="1"/>
          </p:nvPr>
        </p:nvSpPr>
        <p:spPr bwMode="auto"/>
        <p:txBody>
          <a:bodyPr/>
          <a:lstStyle/>
          <a:p>
            <a:pPr>
              <a:defRPr/>
            </a:pPr>
            <a:endParaRPr/>
          </a:p>
        </p:txBody>
      </p:sp>
      <p:sp>
        <p:nvSpPr>
          <p:cNvPr id="1495618845" name="Slide Number Placeholder 3"/>
          <p:cNvSpPr>
            <a:spLocks noGrp="1"/>
          </p:cNvSpPr>
          <p:nvPr>
            <p:ph type="sldNum" sz="quarter" idx="10"/>
          </p:nvPr>
        </p:nvSpPr>
        <p:spPr bwMode="auto"/>
        <p:txBody>
          <a:bodyPr/>
          <a:lstStyle/>
          <a:p>
            <a:pPr>
              <a:defRPr/>
            </a:pPr>
            <a:fld id="{4731729B-C35B-B151-0826-EED202D5055F}" type="slidenum">
              <a:rPr/>
              <a:t>41</a:t>
            </a:fld>
            <a:endParaRPr/>
          </a:p>
        </p:txBody>
      </p:sp>
    </p:spTree>
  </p:cSld>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36015194" name="Espace réservé de l'image des diapositives 1"/>
          <p:cNvSpPr>
            <a:spLocks noChangeAspect="1" noGrp="1" noRot="1"/>
          </p:cNvSpPr>
          <p:nvPr>
            <p:ph type="sldImg"/>
          </p:nvPr>
        </p:nvSpPr>
        <p:spPr bwMode="auto"/>
      </p:sp>
      <p:sp>
        <p:nvSpPr>
          <p:cNvPr id="439085570" name="Espace réservé des notes 2"/>
          <p:cNvSpPr>
            <a:spLocks noGrp="1"/>
          </p:cNvSpPr>
          <p:nvPr>
            <p:ph type="body" idx="1"/>
          </p:nvPr>
        </p:nvSpPr>
        <p:spPr bwMode="auto"/>
        <p:txBody>
          <a:bodyPr/>
          <a:lstStyle/>
          <a:p>
            <a:pPr>
              <a:defRPr/>
            </a:pPr>
            <a:r>
              <a:rPr lang="fr-FR"/>
              <a:t>Mettre le pays aussi !</a:t>
            </a:r>
            <a:endParaRPr/>
          </a:p>
          <a:p>
            <a:pPr>
              <a:defRPr/>
            </a:pPr>
            <a:r>
              <a:rPr lang="fr-FR"/>
              <a:t>Les plus assidus + les effets pays d’accueil + les tendances (augmentation/stable/diminution) !!</a:t>
            </a:r>
            <a:endParaRPr/>
          </a:p>
          <a:p>
            <a:pPr>
              <a:defRPr/>
            </a:pPr>
            <a:endParaRPr lang="fr-FR"/>
          </a:p>
          <a:p>
            <a:pPr>
              <a:defRPr/>
            </a:pPr>
            <a:r>
              <a:rPr lang="fr-FR"/>
              <a:t>Australiens : à l’IFSA !!!</a:t>
            </a:r>
            <a:endParaRPr/>
          </a:p>
          <a:p>
            <a:pPr>
              <a:defRPr/>
            </a:pPr>
            <a:r>
              <a:rPr lang="fr-FR"/>
              <a:t>Monterey ???</a:t>
            </a:r>
            <a:endParaRPr/>
          </a:p>
          <a:p>
            <a:pPr>
              <a:defRPr/>
            </a:pPr>
            <a:r>
              <a:rPr lang="fr-FR"/>
              <a:t>Voir Maroc????</a:t>
            </a:r>
            <a:endParaRPr/>
          </a:p>
          <a:p>
            <a:pPr>
              <a:defRPr/>
            </a:pPr>
            <a:r>
              <a:rPr lang="fr-FR"/>
              <a:t>Mettre en évidence pays du Sud ???</a:t>
            </a:r>
            <a:endParaRPr/>
          </a:p>
          <a:p>
            <a:pPr>
              <a:defRPr/>
            </a:pPr>
            <a:r>
              <a:rPr lang="fr-FR"/>
              <a:t>Grouper par continent???? Europe, Amérique latine, Amérique du Nord, Océanie, Afrique, Asie</a:t>
            </a:r>
            <a:endParaRPr/>
          </a:p>
          <a:p>
            <a:pPr>
              <a:defRPr/>
            </a:pPr>
            <a:r>
              <a:rPr lang="fr-FR"/>
              <a:t>Enlever les 0</a:t>
            </a:r>
            <a:endParaRPr/>
          </a:p>
          <a:p>
            <a:pPr>
              <a:defRPr/>
            </a:pPr>
            <a:r>
              <a:rPr lang="fr-FR"/>
              <a:t>Mettre des couleurs</a:t>
            </a:r>
            <a:endParaRPr/>
          </a:p>
          <a:p>
            <a:pPr>
              <a:defRPr/>
            </a:pPr>
            <a:r>
              <a:rPr lang="fr-FR"/>
              <a:t>Carte dans le milieu + </a:t>
            </a:r>
            <a:endParaRPr/>
          </a:p>
          <a:p>
            <a:pPr>
              <a:defRPr/>
            </a:pPr>
            <a:endParaRPr lang="fr-FR"/>
          </a:p>
          <a:p>
            <a:pPr>
              <a:defRPr/>
            </a:pPr>
            <a:endParaRPr lang="fr-FR"/>
          </a:p>
          <a:p>
            <a:pPr>
              <a:defRPr/>
            </a:pPr>
            <a:endParaRPr lang="fr-FR"/>
          </a:p>
        </p:txBody>
      </p:sp>
      <p:sp>
        <p:nvSpPr>
          <p:cNvPr id="1554849606" name="Espace réservé du numéro de diapositive 3"/>
          <p:cNvSpPr>
            <a:spLocks noGrp="1"/>
          </p:cNvSpPr>
          <p:nvPr>
            <p:ph type="sldNum" sz="quarter" idx="5"/>
          </p:nvPr>
        </p:nvSpPr>
        <p:spPr bwMode="auto"/>
        <p:txBody>
          <a:bodyPr/>
          <a:lstStyle/>
          <a:p>
            <a:pPr>
              <a:defRPr/>
            </a:pPr>
            <a:fld id="{D28E7FF5-3509-1344-8B41-F87B1D5999D2}" type="slidenum">
              <a:rPr lang="fr-FR"/>
              <a:t>42</a:t>
            </a:fld>
            <a:endParaRPr lang="fr-FR"/>
          </a:p>
        </p:txBody>
      </p:sp>
    </p:spTree>
  </p:cSld>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57376750" name="Espace réservé de l'image des diapositives 1"/>
          <p:cNvSpPr>
            <a:spLocks noChangeAspect="1" noGrp="1" noRot="1"/>
          </p:cNvSpPr>
          <p:nvPr>
            <p:ph type="sldImg"/>
          </p:nvPr>
        </p:nvSpPr>
        <p:spPr bwMode="auto"/>
      </p:sp>
      <p:sp>
        <p:nvSpPr>
          <p:cNvPr id="1877366648" name="Espace réservé des notes 2"/>
          <p:cNvSpPr>
            <a:spLocks noGrp="1"/>
          </p:cNvSpPr>
          <p:nvPr>
            <p:ph type="body" idx="1"/>
          </p:nvPr>
        </p:nvSpPr>
        <p:spPr bwMode="auto"/>
        <p:txBody>
          <a:bodyPr/>
          <a:lstStyle/>
          <a:p>
            <a:pPr>
              <a:defRPr/>
            </a:pPr>
            <a:r>
              <a:rPr lang="fr-FR"/>
              <a:t>Les mettre dans les remerciements à la fin !!!!</a:t>
            </a:r>
            <a:endParaRPr/>
          </a:p>
        </p:txBody>
      </p:sp>
      <p:sp>
        <p:nvSpPr>
          <p:cNvPr id="388349259" name="Espace réservé du numéro de diapositive 3"/>
          <p:cNvSpPr>
            <a:spLocks noGrp="1"/>
          </p:cNvSpPr>
          <p:nvPr>
            <p:ph type="sldNum" sz="quarter" idx="5"/>
          </p:nvPr>
        </p:nvSpPr>
        <p:spPr bwMode="auto"/>
        <p:txBody>
          <a:bodyPr/>
          <a:lstStyle/>
          <a:p>
            <a:pPr>
              <a:defRPr/>
            </a:pPr>
            <a:fld id="{D28E7FF5-3509-1344-8B41-F87B1D5999D2}" type="slidenum">
              <a:rPr lang="fr-FR"/>
              <a:t>43</a:t>
            </a:fld>
            <a:endParaRPr lang="fr-FR"/>
          </a:p>
        </p:txBody>
      </p:sp>
    </p:spTree>
  </p:cSld>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12695845" name="Espace réservé de l'image des diapositives 1"/>
          <p:cNvSpPr>
            <a:spLocks noChangeAspect="1" noGrp="1" noRot="1"/>
          </p:cNvSpPr>
          <p:nvPr>
            <p:ph type="sldImg"/>
          </p:nvPr>
        </p:nvSpPr>
        <p:spPr bwMode="auto"/>
      </p:sp>
      <p:sp>
        <p:nvSpPr>
          <p:cNvPr id="1300292400" name="Espace réservé des notes 2"/>
          <p:cNvSpPr>
            <a:spLocks noGrp="1"/>
          </p:cNvSpPr>
          <p:nvPr>
            <p:ph type="body" idx="1"/>
          </p:nvPr>
        </p:nvSpPr>
        <p:spPr bwMode="auto"/>
        <p:txBody>
          <a:bodyPr/>
          <a:lstStyle/>
          <a:p>
            <a:pPr>
              <a:defRPr/>
            </a:pPr>
            <a:endParaRPr lang="fr-FR"/>
          </a:p>
        </p:txBody>
      </p:sp>
      <p:sp>
        <p:nvSpPr>
          <p:cNvPr id="1540295182" name="Espace réservé du numéro de diapositive 3"/>
          <p:cNvSpPr>
            <a:spLocks noGrp="1"/>
          </p:cNvSpPr>
          <p:nvPr>
            <p:ph type="sldNum" sz="quarter" idx="5"/>
          </p:nvPr>
        </p:nvSpPr>
        <p:spPr bwMode="auto"/>
        <p:txBody>
          <a:bodyPr/>
          <a:lstStyle/>
          <a:p>
            <a:pPr>
              <a:defRPr/>
            </a:pPr>
            <a:fld id="{D28E7FF5-3509-1344-8B41-F87B1D5999D2}" type="slidenum">
              <a:rPr lang="fr-FR"/>
              <a:t>44</a:t>
            </a:fld>
            <a:endParaRPr lang="fr-FR"/>
          </a:p>
        </p:txBody>
      </p:sp>
    </p:spTree>
  </p:cSld>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10929140" name="Espace réservé de l'image des diapositives 1"/>
          <p:cNvSpPr>
            <a:spLocks noChangeAspect="1" noGrp="1" noRot="1"/>
          </p:cNvSpPr>
          <p:nvPr>
            <p:ph type="sldImg"/>
          </p:nvPr>
        </p:nvSpPr>
        <p:spPr bwMode="auto"/>
      </p:sp>
      <p:sp>
        <p:nvSpPr>
          <p:cNvPr id="1842069315" name="Espace réservé des notes 2"/>
          <p:cNvSpPr>
            <a:spLocks noGrp="1"/>
          </p:cNvSpPr>
          <p:nvPr>
            <p:ph type="body" idx="1"/>
          </p:nvPr>
        </p:nvSpPr>
        <p:spPr bwMode="auto"/>
        <p:txBody>
          <a:bodyPr/>
          <a:lstStyle/>
          <a:p>
            <a:pPr>
              <a:defRPr/>
            </a:pPr>
            <a:r>
              <a:rPr lang="fr-FR"/>
              <a:t>Faire animation: aim / community / focus</a:t>
            </a:r>
            <a:endParaRPr/>
          </a:p>
          <a:p>
            <a:pPr>
              <a:defRPr/>
            </a:pPr>
            <a:r>
              <a:rPr lang="fr-FR"/>
              <a:t>Insister sur :</a:t>
            </a:r>
            <a:endParaRPr/>
          </a:p>
          <a:p>
            <a:pPr>
              <a:defRPr/>
            </a:pPr>
            <a:r>
              <a:rPr lang="fr-FR"/>
              <a:t>Élargir àcommunauté interdisciplinaire et etélargir à agrifood systems !</a:t>
            </a:r>
            <a:endParaRPr/>
          </a:p>
          <a:p>
            <a:pPr>
              <a:defRPr/>
            </a:pPr>
            <a:r>
              <a:rPr lang="fr-FR"/>
              <a:t>Theories and practices + North and South</a:t>
            </a:r>
            <a:endParaRPr/>
          </a:p>
          <a:p>
            <a:pPr>
              <a:defRPr/>
            </a:pPr>
            <a:endParaRPr lang="fr-FR"/>
          </a:p>
        </p:txBody>
      </p:sp>
      <p:sp>
        <p:nvSpPr>
          <p:cNvPr id="1768535697" name="Espace réservé du numéro de diapositive 3"/>
          <p:cNvSpPr>
            <a:spLocks noGrp="1"/>
          </p:cNvSpPr>
          <p:nvPr>
            <p:ph type="sldNum" sz="quarter" idx="5"/>
          </p:nvPr>
        </p:nvSpPr>
        <p:spPr bwMode="auto"/>
        <p:txBody>
          <a:bodyPr/>
          <a:lstStyle/>
          <a:p>
            <a:pPr>
              <a:defRPr/>
            </a:pPr>
            <a:fld id="{D28E7FF5-3509-1344-8B41-F87B1D5999D2}" type="slidenum">
              <a:rPr lang="fr-FR"/>
              <a:t>45</a:t>
            </a:fld>
            <a:endParaRPr lang="fr-FR"/>
          </a:p>
        </p:txBody>
      </p:sp>
    </p:spTree>
  </p:cSld>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6788352" name="Espace réservé de l'image des diapositives 1"/>
          <p:cNvSpPr>
            <a:spLocks noChangeAspect="1" noGrp="1" noRot="1"/>
          </p:cNvSpPr>
          <p:nvPr>
            <p:ph type="sldImg"/>
          </p:nvPr>
        </p:nvSpPr>
        <p:spPr bwMode="auto"/>
      </p:sp>
      <p:sp>
        <p:nvSpPr>
          <p:cNvPr id="585651506" name="Espace réservé des notes 2"/>
          <p:cNvSpPr>
            <a:spLocks noGrp="1"/>
          </p:cNvSpPr>
          <p:nvPr>
            <p:ph type="body" idx="1"/>
          </p:nvPr>
        </p:nvSpPr>
        <p:spPr bwMode="auto"/>
        <p:txBody>
          <a:bodyPr/>
          <a:lstStyle/>
          <a:p>
            <a:pPr>
              <a:defRPr/>
            </a:pPr>
            <a:r>
              <a:rPr lang="en-US"/>
              <a:t>Marion</a:t>
            </a:r>
            <a:endParaRPr/>
          </a:p>
          <a:p>
            <a:pPr>
              <a:defRPr/>
            </a:pPr>
            <a:r>
              <a:rPr lang="en-US"/>
              <a:t>Follow the signs around campus to reach the program locations</a:t>
            </a:r>
            <a:endParaRPr lang="fr-FR"/>
          </a:p>
        </p:txBody>
      </p:sp>
      <p:sp>
        <p:nvSpPr>
          <p:cNvPr id="1560772924" name="Espace réservé du numéro de diapositive 3"/>
          <p:cNvSpPr>
            <a:spLocks noGrp="1"/>
          </p:cNvSpPr>
          <p:nvPr>
            <p:ph type="sldNum" sz="quarter" idx="5"/>
          </p:nvPr>
        </p:nvSpPr>
        <p:spPr bwMode="auto"/>
        <p:txBody>
          <a:bodyPr/>
          <a:lstStyle/>
          <a:p>
            <a:pPr>
              <a:defRPr/>
            </a:pPr>
            <a:fld id="{D28E7FF5-3509-1344-8B41-F87B1D5999D2}" type="slidenum">
              <a:rPr lang="fr-FR"/>
              <a:t>46</a:t>
            </a:fld>
            <a:endParaRPr lang="fr-FR"/>
          </a:p>
        </p:txBody>
      </p:sp>
    </p:spTree>
  </p:cSld>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83590505" name="Espace réservé de l'image des diapositives 1"/>
          <p:cNvSpPr>
            <a:spLocks noChangeAspect="1" noGrp="1" noRot="1"/>
          </p:cNvSpPr>
          <p:nvPr>
            <p:ph type="sldImg"/>
          </p:nvPr>
        </p:nvSpPr>
        <p:spPr bwMode="auto"/>
      </p:sp>
      <p:sp>
        <p:nvSpPr>
          <p:cNvPr id="1861506493" name="Espace réservé des notes 2"/>
          <p:cNvSpPr>
            <a:spLocks noGrp="1"/>
          </p:cNvSpPr>
          <p:nvPr>
            <p:ph type="body" idx="1"/>
          </p:nvPr>
        </p:nvSpPr>
        <p:spPr bwMode="auto"/>
        <p:txBody>
          <a:bodyPr/>
          <a:lstStyle/>
          <a:p>
            <a:pPr>
              <a:defRPr/>
            </a:pPr>
            <a:r>
              <a:rPr lang="fr-FR"/>
              <a:t>Faire lever les gens dans la salle ???  faire animation</a:t>
            </a:r>
            <a:endParaRPr/>
          </a:p>
          <a:p>
            <a:pPr>
              <a:defRPr/>
            </a:pPr>
            <a:endParaRPr lang="fr-FR"/>
          </a:p>
          <a:p>
            <a:pPr>
              <a:defRPr/>
            </a:pPr>
            <a:endParaRPr lang="fr-FR"/>
          </a:p>
        </p:txBody>
      </p:sp>
      <p:sp>
        <p:nvSpPr>
          <p:cNvPr id="1685090931" name="Espace réservé du numéro de diapositive 3"/>
          <p:cNvSpPr>
            <a:spLocks noGrp="1"/>
          </p:cNvSpPr>
          <p:nvPr>
            <p:ph type="sldNum" sz="quarter" idx="5"/>
          </p:nvPr>
        </p:nvSpPr>
        <p:spPr bwMode="auto"/>
        <p:txBody>
          <a:bodyPr/>
          <a:lstStyle/>
          <a:p>
            <a:pPr>
              <a:defRPr/>
            </a:pPr>
            <a:fld id="{D28E7FF5-3509-1344-8B41-F87B1D5999D2}" type="slidenum">
              <a:rPr lang="fr-FR"/>
              <a:t>47</a:t>
            </a:fld>
            <a:endParaRPr lang="fr-F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30301376" name="Espace réservé de l'image des diapositives 1"/>
          <p:cNvSpPr>
            <a:spLocks noChangeAspect="1" noGrp="1" noRot="1"/>
          </p:cNvSpPr>
          <p:nvPr>
            <p:ph type="sldImg"/>
          </p:nvPr>
        </p:nvSpPr>
        <p:spPr bwMode="auto"/>
      </p:sp>
      <p:sp>
        <p:nvSpPr>
          <p:cNvPr id="1288616774" name="Espace réservé des notes 2"/>
          <p:cNvSpPr>
            <a:spLocks noGrp="1"/>
          </p:cNvSpPr>
          <p:nvPr>
            <p:ph type="body" idx="1"/>
          </p:nvPr>
        </p:nvSpPr>
        <p:spPr bwMode="auto"/>
        <p:txBody>
          <a:bodyPr/>
          <a:lstStyle/>
          <a:p>
            <a:pPr algn="just">
              <a:defRPr/>
            </a:pPr>
            <a:r>
              <a:rPr lang="en-GB" b="1">
                <a:latin typeface="Calibri"/>
                <a:ea typeface="Calibri"/>
                <a:cs typeface="Arial"/>
              </a:rPr>
              <a:t>MHJ</a:t>
            </a:r>
            <a:endParaRPr/>
          </a:p>
          <a:p>
            <a:pPr algn="just">
              <a:defRPr/>
            </a:pPr>
            <a:endParaRPr lang="en-GB" b="1">
              <a:latin typeface="Calibri"/>
              <a:ea typeface="Calibri"/>
              <a:cs typeface="Arial"/>
            </a:endParaRPr>
          </a:p>
          <a:p>
            <a:pPr algn="just">
              <a:defRPr/>
            </a:pPr>
            <a:r>
              <a:rPr lang="en-GB" b="1">
                <a:latin typeface="Calibri"/>
                <a:ea typeface="Calibri"/>
                <a:cs typeface="Arial"/>
              </a:rPr>
              <a:t>Main scientific focus for the conference: </a:t>
            </a:r>
            <a:endParaRPr/>
          </a:p>
          <a:p>
            <a:pPr marL="285750" indent="-285750" algn="just">
              <a:spcBef>
                <a:spcPts val="600"/>
              </a:spcBef>
              <a:buFont typeface="Arial"/>
              <a:buChar char="•"/>
              <a:defRPr/>
            </a:pPr>
            <a:r>
              <a:rPr lang="en-GB" b="1">
                <a:solidFill>
                  <a:schemeClr val="accent2"/>
                </a:solidFill>
                <a:latin typeface="Calibri"/>
                <a:ea typeface="Calibri"/>
                <a:cs typeface="Arial"/>
              </a:rPr>
              <a:t>Theories, tools, practices, methods </a:t>
            </a:r>
            <a:r>
              <a:rPr lang="en-GB">
                <a:latin typeface="Calibri"/>
                <a:ea typeface="Calibri"/>
                <a:cs typeface="Arial"/>
              </a:rPr>
              <a:t>to understand, design, assess, and implement innovations to support the transition to healthy and sustainable agrifood systems, including Dynamics, obstacles and levers of transition. </a:t>
            </a:r>
            <a:endParaRPr/>
          </a:p>
          <a:p>
            <a:pPr marL="285750" indent="-285750" algn="just">
              <a:spcBef>
                <a:spcPts val="600"/>
              </a:spcBef>
              <a:buFont typeface="Arial"/>
              <a:buChar char="•"/>
              <a:defRPr/>
            </a:pPr>
            <a:r>
              <a:rPr lang="en-GB">
                <a:latin typeface="Calibri"/>
                <a:ea typeface="Calibri"/>
                <a:cs typeface="Arial"/>
              </a:rPr>
              <a:t>Promote a </a:t>
            </a:r>
            <a:r>
              <a:rPr lang="en-GB" b="1">
                <a:solidFill>
                  <a:schemeClr val="accent2"/>
                </a:solidFill>
                <a:latin typeface="Calibri"/>
                <a:ea typeface="Calibri"/>
                <a:cs typeface="Arial"/>
              </a:rPr>
              <a:t>systems approach</a:t>
            </a:r>
            <a:r>
              <a:rPr lang="en-GB">
                <a:latin typeface="Calibri"/>
                <a:ea typeface="Calibri"/>
                <a:cs typeface="Arial"/>
              </a:rPr>
              <a:t>, </a:t>
            </a:r>
            <a:endParaRPr/>
          </a:p>
          <a:p>
            <a:pPr marL="285750" indent="-285750" algn="just">
              <a:spcBef>
                <a:spcPts val="600"/>
              </a:spcBef>
              <a:buFont typeface="Arial"/>
              <a:buChar char="•"/>
              <a:defRPr/>
            </a:pPr>
            <a:r>
              <a:rPr lang="en-GB" b="1">
                <a:solidFill>
                  <a:schemeClr val="accent2"/>
                </a:solidFill>
                <a:latin typeface="Calibri"/>
                <a:ea typeface="Calibri"/>
                <a:cs typeface="Arial"/>
              </a:rPr>
              <a:t>Different scales </a:t>
            </a:r>
            <a:r>
              <a:rPr lang="en-GB">
                <a:latin typeface="Calibri"/>
                <a:ea typeface="Calibri"/>
                <a:cs typeface="Arial"/>
              </a:rPr>
              <a:t>for study (plot, farm, landscape, territory, value chain, region, country,…). </a:t>
            </a:r>
            <a:endParaRPr/>
          </a:p>
          <a:p>
            <a:pPr marL="285750" indent="-285750" algn="just">
              <a:lnSpc>
                <a:spcPct val="100000"/>
              </a:lnSpc>
              <a:spcBef>
                <a:spcPts val="600"/>
              </a:spcBef>
              <a:buFont typeface="Arial"/>
              <a:buChar char="•"/>
              <a:defRPr/>
            </a:pPr>
            <a:r>
              <a:rPr lang="en-GB">
                <a:latin typeface="Calibri"/>
                <a:ea typeface="Calibri"/>
                <a:cs typeface="Arial"/>
              </a:rPr>
              <a:t>Change required in </a:t>
            </a:r>
            <a:r>
              <a:rPr lang="en-GB" b="1">
                <a:solidFill>
                  <a:schemeClr val="accent2"/>
                </a:solidFill>
                <a:latin typeface="Calibri"/>
                <a:ea typeface="Calibri"/>
                <a:cs typeface="Arial"/>
              </a:rPr>
              <a:t>North and South agricultural systems</a:t>
            </a:r>
            <a:r>
              <a:rPr lang="en-GB">
                <a:latin typeface="Calibri"/>
                <a:ea typeface="Calibri"/>
                <a:cs typeface="Arial"/>
              </a:rPr>
              <a:t>,</a:t>
            </a:r>
            <a:endParaRPr/>
          </a:p>
          <a:p>
            <a:pPr marL="285750" indent="-285750" algn="just">
              <a:lnSpc>
                <a:spcPct val="100000"/>
              </a:lnSpc>
              <a:spcBef>
                <a:spcPts val="600"/>
              </a:spcBef>
              <a:buFont typeface="Arial"/>
              <a:buChar char="•"/>
              <a:defRPr/>
            </a:pPr>
            <a:r>
              <a:rPr lang="en-US"/>
              <a:t>inking agri-food system activities to design </a:t>
            </a:r>
            <a:r>
              <a:rPr lang="en-GB">
                <a:latin typeface="Calibri"/>
                <a:ea typeface="Calibri"/>
                <a:cs typeface="Arial"/>
              </a:rPr>
              <a:t>combinations of</a:t>
            </a:r>
            <a:r>
              <a:rPr lang="en-US"/>
              <a:t> innovations for transformative change.</a:t>
            </a:r>
            <a:endParaRPr lang="en-GB">
              <a:latin typeface="Calibri"/>
              <a:ea typeface="Calibri"/>
              <a:cs typeface="Arial"/>
            </a:endParaRPr>
          </a:p>
          <a:p>
            <a:pPr marL="285750" indent="-285750" algn="just">
              <a:lnSpc>
                <a:spcPct val="100000"/>
              </a:lnSpc>
              <a:spcBef>
                <a:spcPts val="600"/>
              </a:spcBef>
              <a:buFont typeface="Arial"/>
              <a:buChar char="•"/>
              <a:defRPr/>
            </a:pPr>
            <a:r>
              <a:rPr lang="en-GB">
                <a:latin typeface="Calibri"/>
                <a:ea typeface="Calibri"/>
                <a:cs typeface="Arial"/>
              </a:rPr>
              <a:t>Links between the different activities within </a:t>
            </a:r>
            <a:r>
              <a:rPr lang="en-GB" b="1">
                <a:solidFill>
                  <a:schemeClr val="accent2"/>
                </a:solidFill>
                <a:latin typeface="Calibri"/>
                <a:ea typeface="Calibri"/>
                <a:cs typeface="Arial"/>
              </a:rPr>
              <a:t>agrifood systems</a:t>
            </a:r>
            <a:r>
              <a:rPr lang="en-GB">
                <a:latin typeface="Calibri"/>
                <a:ea typeface="Calibri"/>
                <a:cs typeface="Arial"/>
              </a:rPr>
              <a:t>, to design combinations of innovations, needed for the deep transformation of agrifood systems. </a:t>
            </a:r>
            <a:endParaRPr lang="fr-FR">
              <a:latin typeface="Times New Roman"/>
              <a:ea typeface="Calibri"/>
            </a:endParaRPr>
          </a:p>
        </p:txBody>
      </p:sp>
      <p:sp>
        <p:nvSpPr>
          <p:cNvPr id="1898450630" name="Espace réservé du numéro de diapositive 3"/>
          <p:cNvSpPr>
            <a:spLocks noGrp="1"/>
          </p:cNvSpPr>
          <p:nvPr>
            <p:ph type="sldNum" sz="quarter" idx="5"/>
          </p:nvPr>
        </p:nvSpPr>
        <p:spPr bwMode="auto"/>
        <p:txBody>
          <a:bodyPr/>
          <a:lstStyle/>
          <a:p>
            <a:pPr>
              <a:defRPr/>
            </a:pPr>
            <a:fld id="{D28E7FF5-3509-1344-8B41-F87B1D5999D2}" type="slidenum">
              <a:rPr lang="fr-FR"/>
              <a:t>5</a:t>
            </a:fld>
            <a:endParaRPr lang="fr-F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70715468" name="Espace réservé de l'image des diapositives 1"/>
          <p:cNvSpPr>
            <a:spLocks noChangeAspect="1" noGrp="1" noRot="1"/>
          </p:cNvSpPr>
          <p:nvPr>
            <p:ph type="sldImg"/>
          </p:nvPr>
        </p:nvSpPr>
        <p:spPr bwMode="auto"/>
      </p:sp>
      <p:sp>
        <p:nvSpPr>
          <p:cNvPr id="458407580" name="Espace réservé des notes 2"/>
          <p:cNvSpPr>
            <a:spLocks noGrp="1"/>
          </p:cNvSpPr>
          <p:nvPr>
            <p:ph type="body" idx="1"/>
          </p:nvPr>
        </p:nvSpPr>
        <p:spPr bwMode="auto"/>
        <p:txBody>
          <a:bodyPr/>
          <a:lstStyle/>
          <a:p>
            <a:pPr>
              <a:defRPr/>
            </a:pPr>
            <a:r>
              <a:rPr lang="en-US" b="1"/>
              <a:t>MHJ</a:t>
            </a:r>
            <a:endParaRPr/>
          </a:p>
          <a:p>
            <a:pPr>
              <a:defRPr/>
            </a:pPr>
            <a:endParaRPr lang="en-US" b="1"/>
          </a:p>
          <a:p>
            <a:pPr>
              <a:defRPr/>
            </a:pPr>
            <a:r>
              <a:rPr lang="en-US" b="1"/>
              <a:t>IDEAS</a:t>
            </a:r>
            <a:r>
              <a:rPr lang="en-US"/>
              <a:t> is a network of scientists—including researchers, lecturers, and PhD students—from around 20 INRAE Research Units in France.</a:t>
            </a:r>
            <a:endParaRPr/>
          </a:p>
          <a:p>
            <a:pPr>
              <a:defRPr/>
            </a:pPr>
            <a:r>
              <a:rPr lang="en-US"/>
              <a:t>The network is supported by AgroParisTech and INRAE (three divisions: ACT, AgroEcoSystem, and Transform).</a:t>
            </a:r>
            <a:endParaRPr/>
          </a:p>
          <a:p>
            <a:pPr>
              <a:defRPr/>
            </a:pPr>
            <a:r>
              <a:rPr lang="en-US"/>
              <a:t>IDEAS focuses on innovative, open, and context-specific design approaches to support the agroecological transition of agri-food systems toward sustainability and health.</a:t>
            </a:r>
            <a:endParaRPr/>
          </a:p>
          <a:p>
            <a:pPr>
              <a:defRPr/>
            </a:pPr>
            <a:r>
              <a:rPr lang="en-US"/>
              <a:t>Its goal is to tackle complex, urgent, and “wicked” challenges by proposing solutions grounded in disruptive, systemic innovations and by driving transformations in socio-technical systems.</a:t>
            </a:r>
            <a:endParaRPr/>
          </a:p>
          <a:p>
            <a:pPr>
              <a:defRPr/>
            </a:pPr>
            <a:endParaRPr lang="fr-FR"/>
          </a:p>
        </p:txBody>
      </p:sp>
      <p:sp>
        <p:nvSpPr>
          <p:cNvPr id="2087390820" name="Espace réservé du numéro de diapositive 3"/>
          <p:cNvSpPr>
            <a:spLocks noGrp="1"/>
          </p:cNvSpPr>
          <p:nvPr>
            <p:ph type="sldNum" sz="quarter" idx="5"/>
          </p:nvPr>
        </p:nvSpPr>
        <p:spPr bwMode="auto"/>
        <p:txBody>
          <a:bodyPr/>
          <a:lstStyle/>
          <a:p>
            <a:pPr>
              <a:defRPr/>
            </a:pPr>
            <a:fld id="{D28E7FF5-3509-1344-8B41-F87B1D5999D2}" type="slidenum">
              <a:rPr lang="fr-FR"/>
              <a:t>6</a:t>
            </a:fld>
            <a:endParaRPr lang="fr-F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76121810" name="Espace réservé de l'image des diapositives 1"/>
          <p:cNvSpPr>
            <a:spLocks noChangeAspect="1" noGrp="1" noRot="1"/>
          </p:cNvSpPr>
          <p:nvPr>
            <p:ph type="sldImg"/>
          </p:nvPr>
        </p:nvSpPr>
        <p:spPr bwMode="auto"/>
      </p:sp>
      <p:sp>
        <p:nvSpPr>
          <p:cNvPr id="1190864556" name="Espace réservé des notes 2"/>
          <p:cNvSpPr>
            <a:spLocks noGrp="1"/>
          </p:cNvSpPr>
          <p:nvPr>
            <p:ph type="body" idx="1"/>
          </p:nvPr>
        </p:nvSpPr>
        <p:spPr bwMode="auto"/>
        <p:txBody>
          <a:bodyPr/>
          <a:lstStyle/>
          <a:p>
            <a:pPr>
              <a:defRPr/>
            </a:pPr>
            <a:r>
              <a:rPr lang="fr-FR"/>
              <a:t>MHJ</a:t>
            </a:r>
            <a:endParaRPr/>
          </a:p>
          <a:p>
            <a:pPr>
              <a:defRPr/>
            </a:pPr>
            <a:r>
              <a:rPr lang="fr-FR"/>
              <a:t>The first conference was in Italy in 2007; </a:t>
            </a:r>
            <a:endParaRPr/>
          </a:p>
          <a:p>
            <a:pPr>
              <a:defRPr/>
            </a:pPr>
            <a:r>
              <a:rPr lang="fr-FR"/>
              <a:t>The successive conferences, every 2 or 3 years, were organised in various countries of all continents !</a:t>
            </a:r>
            <a:endParaRPr/>
          </a:p>
          <a:p>
            <a:pPr>
              <a:defRPr/>
            </a:pPr>
            <a:r>
              <a:rPr lang="fr-FR"/>
              <a:t>,with evoluting titles and contents</a:t>
            </a:r>
            <a:endParaRPr/>
          </a:p>
          <a:p>
            <a:pPr>
              <a:defRPr/>
            </a:pPr>
            <a:endParaRPr lang="fr-FR"/>
          </a:p>
        </p:txBody>
      </p:sp>
      <p:sp>
        <p:nvSpPr>
          <p:cNvPr id="1813138445" name="Espace réservé du numéro de diapositive 3"/>
          <p:cNvSpPr>
            <a:spLocks noGrp="1"/>
          </p:cNvSpPr>
          <p:nvPr>
            <p:ph type="sldNum" sz="quarter" idx="5"/>
          </p:nvPr>
        </p:nvSpPr>
        <p:spPr bwMode="auto"/>
        <p:txBody>
          <a:bodyPr/>
          <a:lstStyle/>
          <a:p>
            <a:pPr>
              <a:defRPr/>
            </a:pPr>
            <a:fld id="{D28E7FF5-3509-1344-8B41-F87B1D5999D2}" type="slidenum">
              <a:rPr lang="fr-FR"/>
              <a:t>7</a:t>
            </a:fld>
            <a:endParaRPr lang="fr-F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61103679" name="Espace réservé de l'image des diapositives 1"/>
          <p:cNvSpPr>
            <a:spLocks noChangeAspect="1" noGrp="1" noRot="1"/>
          </p:cNvSpPr>
          <p:nvPr>
            <p:ph type="sldImg"/>
          </p:nvPr>
        </p:nvSpPr>
        <p:spPr bwMode="auto"/>
      </p:sp>
      <p:sp>
        <p:nvSpPr>
          <p:cNvPr id="1694637936" name="Espace réservé des notes 2"/>
          <p:cNvSpPr>
            <a:spLocks noGrp="1"/>
          </p:cNvSpPr>
          <p:nvPr>
            <p:ph type="body" idx="1"/>
          </p:nvPr>
        </p:nvSpPr>
        <p:spPr bwMode="auto"/>
        <p:txBody>
          <a:bodyPr/>
          <a:lstStyle/>
          <a:p>
            <a:pPr>
              <a:defRPr/>
            </a:pPr>
            <a:r>
              <a:rPr lang="fr-FR"/>
              <a:t>Comparing the titles of all asbtracts between 2015 and 2025 (the most easy, given the databasis we had)</a:t>
            </a:r>
            <a:endParaRPr/>
          </a:p>
          <a:p>
            <a:pPr>
              <a:defRPr/>
            </a:pPr>
            <a:r>
              <a:rPr lang="fr-FR"/>
              <a:t>We can see evolution of the scientific content:</a:t>
            </a:r>
            <a:endParaRPr/>
          </a:p>
          <a:p>
            <a:pPr>
              <a:defRPr/>
            </a:pPr>
            <a:r>
              <a:rPr lang="fr-FR"/>
              <a:t>New topics</a:t>
            </a:r>
            <a:endParaRPr/>
          </a:p>
          <a:p>
            <a:pPr>
              <a:defRPr/>
            </a:pPr>
            <a:r>
              <a:rPr lang="fr-FR"/>
              <a:t>Declining topics</a:t>
            </a:r>
            <a:endParaRPr/>
          </a:p>
          <a:p>
            <a:pPr>
              <a:defRPr/>
            </a:pPr>
            <a:endParaRPr lang="fr-FR"/>
          </a:p>
        </p:txBody>
      </p:sp>
      <p:sp>
        <p:nvSpPr>
          <p:cNvPr id="1181785705" name="Espace réservé du numéro de diapositive 3"/>
          <p:cNvSpPr>
            <a:spLocks noGrp="1"/>
          </p:cNvSpPr>
          <p:nvPr>
            <p:ph type="sldNum" sz="quarter" idx="5"/>
          </p:nvPr>
        </p:nvSpPr>
        <p:spPr bwMode="auto"/>
        <p:txBody>
          <a:bodyPr/>
          <a:lstStyle/>
          <a:p>
            <a:pPr>
              <a:defRPr/>
            </a:pPr>
            <a:fld id="{D28E7FF5-3509-1344-8B41-F87B1D5999D2}" type="slidenum">
              <a:rPr lang="fr-FR"/>
              <a:t>8</a:t>
            </a:fld>
            <a:endParaRPr lang="fr-F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974392677" name="Espace réservé de l'image des diapositives 1"/>
          <p:cNvSpPr>
            <a:spLocks noChangeAspect="1" noGrp="1" noRot="1"/>
          </p:cNvSpPr>
          <p:nvPr>
            <p:ph type="sldImg"/>
          </p:nvPr>
        </p:nvSpPr>
        <p:spPr bwMode="auto"/>
      </p:sp>
      <p:sp>
        <p:nvSpPr>
          <p:cNvPr id="373721583" name="Espace réservé des notes 2"/>
          <p:cNvSpPr>
            <a:spLocks noGrp="1"/>
          </p:cNvSpPr>
          <p:nvPr>
            <p:ph type="body" idx="1"/>
          </p:nvPr>
        </p:nvSpPr>
        <p:spPr bwMode="auto"/>
        <p:txBody>
          <a:bodyPr/>
          <a:lstStyle/>
          <a:p>
            <a:pPr>
              <a:defRPr/>
            </a:pPr>
            <a:r>
              <a:rPr lang="fr-FR"/>
              <a:t>We also had a look at the evolution in the methods used in the abstracts, between 2015 and 2025</a:t>
            </a:r>
            <a:endParaRPr/>
          </a:p>
          <a:p>
            <a:pPr>
              <a:defRPr/>
            </a:pPr>
            <a:r>
              <a:rPr lang="fr-FR"/>
              <a:t>Crop model: perte de puissance !</a:t>
            </a:r>
            <a:endParaRPr/>
          </a:p>
          <a:p>
            <a:pPr>
              <a:defRPr/>
            </a:pPr>
            <a:r>
              <a:rPr lang="fr-FR"/>
              <a:t>Multicriteria assessment, associé à du co-design //avant, associé à model et economic !</a:t>
            </a:r>
            <a:endParaRPr/>
          </a:p>
          <a:p>
            <a:pPr marL="0" marR="0" lvl="0" indent="0" algn="l" defTabSz="914400">
              <a:lnSpc>
                <a:spcPct val="100000"/>
              </a:lnSpc>
              <a:spcBef>
                <a:spcPts val="0"/>
              </a:spcBef>
              <a:spcAft>
                <a:spcPts val="0"/>
              </a:spcAft>
              <a:buClrTx/>
              <a:buSzTx/>
              <a:buFontTx/>
              <a:buNone/>
              <a:defRPr/>
            </a:pPr>
            <a:r>
              <a:rPr lang="fr-FR"/>
              <a:t>Farmer approoach : (farm typology)  change echelle (diagnosis SST et focus sur pratiques…): cœur de la communauté FSD mais variation dans les échelles</a:t>
            </a:r>
            <a:endParaRPr/>
          </a:p>
          <a:p>
            <a:pPr>
              <a:defRPr/>
            </a:pPr>
            <a:r>
              <a:rPr lang="fr-FR"/>
              <a:t>Participatory/collective workshop: on passe de redesign à codesign: plus de collective eteval</a:t>
            </a:r>
            <a:endParaRPr/>
          </a:p>
          <a:p>
            <a:pPr>
              <a:defRPr/>
            </a:pPr>
            <a:endParaRPr lang="fr-FR"/>
          </a:p>
          <a:p>
            <a:pPr>
              <a:defRPr/>
            </a:pPr>
            <a:endParaRPr lang="fr-FR"/>
          </a:p>
          <a:p>
            <a:pPr>
              <a:defRPr/>
            </a:pPr>
            <a:r>
              <a:rPr lang="fr-FR"/>
              <a:t>Globalement, on retrouve les mêmes choses thématiques : modélisation, conception, approches participatives, expé</a:t>
            </a:r>
            <a:endParaRPr/>
          </a:p>
          <a:p>
            <a:pPr>
              <a:defRPr/>
            </a:pPr>
            <a:r>
              <a:rPr lang="fr-FR"/>
              <a:t>De 2015 à 2025, la modélisation avec des crop models et les expé au champ (en gris et en vert clair) prennent vraisemblablement un peu moins de place, par contre les ateliers collaboratifs ont pris de l’ampleur, de même que la co-conception (co-design) (en bleu foncé)</a:t>
            </a:r>
            <a:endParaRPr/>
          </a:p>
          <a:p>
            <a:pPr>
              <a:defRPr/>
            </a:pPr>
            <a:r>
              <a:rPr lang="fr-FR"/>
              <a:t>A la marge, émergence depuis 2025 de méthodo qui sont plus fréquemment utilisées : logiques d’action, traques aux innovations, etc. &gt; biais de sélection (beaucoup de Saclaysiens ?) ou méthodes qui se répandent vraiment ?</a:t>
            </a:r>
            <a:endParaRPr/>
          </a:p>
          <a:p>
            <a:pPr>
              <a:defRPr/>
            </a:pPr>
            <a:endParaRPr lang="fr-FR"/>
          </a:p>
        </p:txBody>
      </p:sp>
      <p:sp>
        <p:nvSpPr>
          <p:cNvPr id="1426056237" name="Espace réservé du numéro de diapositive 3"/>
          <p:cNvSpPr>
            <a:spLocks noGrp="1"/>
          </p:cNvSpPr>
          <p:nvPr>
            <p:ph type="sldNum" sz="quarter" idx="5"/>
          </p:nvPr>
        </p:nvSpPr>
        <p:spPr bwMode="auto"/>
        <p:txBody>
          <a:bodyPr/>
          <a:lstStyle/>
          <a:p>
            <a:pPr>
              <a:defRPr/>
            </a:pPr>
            <a:fld id="{D28E7FF5-3509-1344-8B41-F87B1D5999D2}" type="slidenum">
              <a:rPr lang="fr-FR"/>
              <a:t>9</a:t>
            </a:fld>
            <a:endParaRPr lang="fr-F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5.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Diapositive de titre - Version 1">
    <p:bg>
      <p:bgPr shadeToTitle="0">
        <a:solidFill>
          <a:schemeClr val="bg1"/>
        </a:solidFill>
      </p:bgPr>
    </p:bg>
    <p:spTree>
      <p:nvGrpSpPr>
        <p:cNvPr id="1" name=""/>
        <p:cNvGrpSpPr/>
        <p:nvPr/>
      </p:nvGrpSpPr>
      <p:grpSpPr bwMode="auto">
        <a:xfrm>
          <a:off x="0" y="0"/>
          <a:ext cx="0" cy="0"/>
          <a:chOff x="0" y="0"/>
          <a:chExt cx="0" cy="0"/>
        </a:xfrm>
      </p:grpSpPr>
      <p:sp>
        <p:nvSpPr>
          <p:cNvPr id="1830432386" name="Rectangle 6"/>
          <p:cNvSpPr/>
          <p:nvPr userDrawn="1"/>
        </p:nvSpPr>
        <p:spPr bwMode="auto">
          <a:xfrm>
            <a:off x="0" y="6261048"/>
            <a:ext cx="12192000" cy="598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noAutofit/>
          </a:bodyPr>
          <a:lstStyle/>
          <a:p>
            <a:pPr algn="ctr">
              <a:defRPr/>
            </a:pPr>
            <a:endParaRPr lang="fr-FR" sz="1800">
              <a:ln>
                <a:noFill/>
              </a:ln>
              <a:solidFill>
                <a:schemeClr val="bg1"/>
              </a:solidFill>
            </a:endParaRPr>
          </a:p>
        </p:txBody>
      </p:sp>
      <p:sp>
        <p:nvSpPr>
          <p:cNvPr id="1321840181" name="Subtitle 2"/>
          <p:cNvSpPr>
            <a:spLocks noGrp="1"/>
          </p:cNvSpPr>
          <p:nvPr>
            <p:ph type="subTitle" idx="1" hasCustomPrompt="1"/>
          </p:nvPr>
        </p:nvSpPr>
        <p:spPr bwMode="auto">
          <a:xfrm>
            <a:off x="2082798" y="3026311"/>
            <a:ext cx="9620251" cy="1224794"/>
          </a:xfrm>
          <a:prstGeom prst="rect">
            <a:avLst/>
          </a:prstGeom>
        </p:spPr>
        <p:txBody>
          <a:bodyPr>
            <a:normAutofit/>
          </a:bodyPr>
          <a:lstStyle>
            <a:lvl1pPr marL="0" indent="0" algn="ctr">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sz="2400" b="1">
                <a:solidFill>
                  <a:schemeClr val="accent6">
                    <a:lumMod val="50000"/>
                  </a:schemeClr>
                </a:solidFill>
              </a:rPr>
              <a:t>8th International Farming System Design Conference</a:t>
            </a:r>
            <a:endParaRPr/>
          </a:p>
          <a:p>
            <a:pPr>
              <a:defRPr/>
            </a:pPr>
            <a:r>
              <a:rPr lang="fr-FR" sz="2400" b="1">
                <a:solidFill>
                  <a:schemeClr val="accent6">
                    <a:lumMod val="50000"/>
                  </a:schemeClr>
                </a:solidFill>
              </a:rPr>
              <a:t>Saclay – 25-29 August 2025</a:t>
            </a:r>
            <a:endParaRPr lang="fr-FR" sz="2400" b="1">
              <a:solidFill>
                <a:schemeClr val="accent6">
                  <a:lumMod val="50000"/>
                </a:schemeClr>
              </a:solidFill>
              <a:latin typeface="Calibri"/>
            </a:endParaRPr>
          </a:p>
        </p:txBody>
      </p:sp>
      <p:pic>
        <p:nvPicPr>
          <p:cNvPr id="765508065" name="Image 12"/>
          <p:cNvPicPr>
            <a:picLocks noChangeAspect="1"/>
          </p:cNvPicPr>
          <p:nvPr userDrawn="1"/>
        </p:nvPicPr>
        <p:blipFill>
          <a:blip r:embed="rId2"/>
          <a:stretch/>
        </p:blipFill>
        <p:spPr bwMode="auto">
          <a:xfrm>
            <a:off x="186265" y="2926471"/>
            <a:ext cx="1896532" cy="1752398"/>
          </a:xfrm>
          <a:prstGeom prst="rect">
            <a:avLst/>
          </a:prstGeom>
        </p:spPr>
      </p:pic>
      <p:pic>
        <p:nvPicPr>
          <p:cNvPr id="1048052164" name="Image 13"/>
          <p:cNvPicPr>
            <a:picLocks noChangeAspect="1"/>
          </p:cNvPicPr>
          <p:nvPr userDrawn="1"/>
        </p:nvPicPr>
        <p:blipFill>
          <a:blip r:embed="rId3"/>
          <a:stretch/>
        </p:blipFill>
        <p:spPr bwMode="auto">
          <a:xfrm>
            <a:off x="9279466" y="5563582"/>
            <a:ext cx="2423583" cy="868682"/>
          </a:xfrm>
          <a:prstGeom prst="rect">
            <a:avLst/>
          </a:prstGeom>
        </p:spPr>
      </p:pic>
      <p:pic>
        <p:nvPicPr>
          <p:cNvPr id="1419415905" name="Image 14"/>
          <p:cNvPicPr>
            <a:picLocks noChangeAspect="1"/>
          </p:cNvPicPr>
          <p:nvPr userDrawn="1"/>
        </p:nvPicPr>
        <p:blipFill>
          <a:blip r:embed="rId4"/>
          <a:stretch/>
        </p:blipFill>
        <p:spPr bwMode="auto">
          <a:xfrm>
            <a:off x="4969933" y="5654591"/>
            <a:ext cx="2452088" cy="645715"/>
          </a:xfrm>
          <a:prstGeom prst="rect">
            <a:avLst/>
          </a:prstGeom>
        </p:spPr>
      </p:pic>
      <p:pic>
        <p:nvPicPr>
          <p:cNvPr id="799183278" name="Image 15"/>
          <p:cNvPicPr>
            <a:picLocks noChangeAspect="1"/>
          </p:cNvPicPr>
          <p:nvPr userDrawn="1"/>
        </p:nvPicPr>
        <p:blipFill>
          <a:blip r:embed="rId5"/>
          <a:stretch/>
        </p:blipFill>
        <p:spPr bwMode="auto">
          <a:xfrm>
            <a:off x="318557" y="5654591"/>
            <a:ext cx="2978150" cy="825115"/>
          </a:xfrm>
          <a:prstGeom prst="rect">
            <a:avLst/>
          </a:prstGeom>
        </p:spPr>
      </p:pic>
      <p:pic>
        <p:nvPicPr>
          <p:cNvPr id="1045800318" name="Image 4"/>
          <p:cNvPicPr>
            <a:picLocks noChangeAspect="1"/>
          </p:cNvPicPr>
          <p:nvPr userDrawn="1"/>
        </p:nvPicPr>
        <p:blipFill>
          <a:blip r:embed="rId6"/>
          <a:stretch/>
        </p:blipFill>
        <p:spPr bwMode="auto">
          <a:xfrm>
            <a:off x="-1" y="-1051"/>
            <a:ext cx="12284015" cy="2026863"/>
          </a:xfrm>
          <a:prstGeom prst="rect">
            <a:avLst/>
          </a:prstGeom>
        </p:spPr>
      </p:pic>
      <p:sp>
        <p:nvSpPr>
          <p:cNvPr id="286151611" name="ZoneTexte 2"/>
          <p:cNvSpPr txBox="1"/>
          <p:nvPr userDrawn="1"/>
        </p:nvSpPr>
        <p:spPr bwMode="auto">
          <a:xfrm>
            <a:off x="9933589" y="6465584"/>
            <a:ext cx="2088931" cy="369332"/>
          </a:xfrm>
          <a:prstGeom prst="rect">
            <a:avLst/>
          </a:prstGeom>
          <a:noFill/>
        </p:spPr>
        <p:txBody>
          <a:bodyPr wrap="square" rtlCol="0">
            <a:spAutoFit/>
          </a:bodyPr>
          <a:lstStyle/>
          <a:p>
            <a:pPr algn="r">
              <a:defRPr/>
            </a:pPr>
            <a:r>
              <a:rPr lang="fr-FR" sz="1800" b="1">
                <a:solidFill>
                  <a:schemeClr val="accent6">
                    <a:lumMod val="50000"/>
                  </a:schemeClr>
                </a:solidFill>
                <a:latin typeface="Raleway"/>
              </a:rPr>
              <a:t> </a:t>
            </a:r>
            <a:fld id="{10B4F56D-375A-4CA4-ABA3-E73F3ECBB440}" type="slidenum">
              <a:rPr lang="fr-FR" sz="1800" b="1">
                <a:solidFill>
                  <a:schemeClr val="accent6">
                    <a:lumMod val="50000"/>
                  </a:schemeClr>
                </a:solidFill>
                <a:latin typeface="Raleway"/>
              </a:rPr>
              <a:t>‹N°›</a:t>
            </a:fld>
            <a:endParaRPr lang="fr-FR" sz="1800" b="1">
              <a:solidFill>
                <a:schemeClr val="accent6">
                  <a:lumMod val="50000"/>
                </a:schemeClr>
              </a:solidFill>
              <a:latin typeface="Raleway"/>
            </a:endParaRPr>
          </a:p>
        </p:txBody>
      </p:sp>
      <p:sp>
        <p:nvSpPr>
          <p:cNvPr id="1577116704" name="ZoneTexte 1"/>
          <p:cNvSpPr txBox="1"/>
          <p:nvPr userDrawn="1"/>
        </p:nvSpPr>
        <p:spPr bwMode="auto">
          <a:xfrm>
            <a:off x="2842383" y="6511750"/>
            <a:ext cx="6176585" cy="276999"/>
          </a:xfrm>
          <a:prstGeom prst="rect">
            <a:avLst/>
          </a:prstGeom>
          <a:noFill/>
        </p:spPr>
        <p:txBody>
          <a:bodyPr wrap="square" rtlCol="0">
            <a:spAutoFit/>
          </a:bodyPr>
          <a:lstStyle/>
          <a:p>
            <a:pPr>
              <a:defRPr/>
            </a:pPr>
            <a:r>
              <a:rPr lang="fr-FR" sz="1200" b="1">
                <a:solidFill>
                  <a:schemeClr val="accent6">
                    <a:lumMod val="50000"/>
                  </a:schemeClr>
                </a:solidFill>
              </a:rPr>
              <a:t>8th International Farming System Design Conference – Palaiseau, France – 25-29 August 2025</a:t>
            </a:r>
            <a:endParaRPr lang="fr-FR" sz="1200" b="1">
              <a:solidFill>
                <a:schemeClr val="accent6">
                  <a:lumMod val="50000"/>
                </a:schemeClr>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Image avec légende">
    <p:spTree>
      <p:nvGrpSpPr>
        <p:cNvPr id="1" name=""/>
        <p:cNvGrpSpPr/>
        <p:nvPr/>
      </p:nvGrpSpPr>
      <p:grpSpPr bwMode="auto">
        <a:xfrm>
          <a:off x="0" y="0"/>
          <a:ext cx="0" cy="0"/>
          <a:chOff x="0" y="0"/>
          <a:chExt cx="0" cy="0"/>
        </a:xfrm>
      </p:grpSpPr>
      <p:sp>
        <p:nvSpPr>
          <p:cNvPr id="1818996629" name="Picture Placeholder 2"/>
          <p:cNvSpPr>
            <a:spLocks noChangeAspect="1" noGrp="1"/>
          </p:cNvSpPr>
          <p:nvPr>
            <p:ph type="pic" idx="1"/>
          </p:nvPr>
        </p:nvSpPr>
        <p:spPr bwMode="auto">
          <a:xfrm>
            <a:off x="5183188" y="581894"/>
            <a:ext cx="6172200" cy="5037514"/>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a:defRPr/>
            </a:pPr>
            <a:r>
              <a:rPr lang="fr-FR"/>
              <a:t>Cliquez sur l'icône pour ajouter une image</a:t>
            </a:r>
            <a:endParaRPr lang="en-US"/>
          </a:p>
        </p:txBody>
      </p:sp>
      <p:sp>
        <p:nvSpPr>
          <p:cNvPr id="1835195803"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2400"/>
            </a:lvl1pPr>
          </a:lstStyle>
          <a:p>
            <a:pPr>
              <a:defRPr/>
            </a:pPr>
            <a:r>
              <a:rPr lang="fr-FR"/>
              <a:t>Modifiez le style du titre</a:t>
            </a:r>
            <a:endParaRPr lang="en-US"/>
          </a:p>
        </p:txBody>
      </p:sp>
      <p:sp>
        <p:nvSpPr>
          <p:cNvPr id="697279682"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532229067"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re et texte vertical">
    <p:spTree>
      <p:nvGrpSpPr>
        <p:cNvPr id="1" name=""/>
        <p:cNvGrpSpPr/>
        <p:nvPr/>
      </p:nvGrpSpPr>
      <p:grpSpPr bwMode="auto">
        <a:xfrm>
          <a:off x="0" y="0"/>
          <a:ext cx="0" cy="0"/>
          <a:chOff x="0" y="0"/>
          <a:chExt cx="0" cy="0"/>
        </a:xfrm>
      </p:grpSpPr>
      <p:sp>
        <p:nvSpPr>
          <p:cNvPr id="395768881" name="Vertical Text Placeholder 2"/>
          <p:cNvSpPr>
            <a:spLocks noGrp="1"/>
          </p:cNvSpPr>
          <p:nvPr>
            <p:ph type="body" orient="vert" idx="1"/>
          </p:nvPr>
        </p:nvSpPr>
        <p:spPr bwMode="auto">
          <a:xfrm>
            <a:off x="1257660" y="1424048"/>
            <a:ext cx="9713421" cy="4413334"/>
          </a:xfrm>
          <a:prstGeom prst="rect">
            <a:avLst/>
          </a:prstGeom>
        </p:spPr>
        <p:txBody>
          <a:bodyPr vert="eaVert"/>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21137427"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3000"/>
            </a:lvl1pPr>
          </a:lstStyle>
          <a:p>
            <a:pPr>
              <a:defRPr/>
            </a:pPr>
            <a:r>
              <a:rPr lang="fr-FR"/>
              <a:t>Modifiez le style du titre</a:t>
            </a:r>
            <a:endParaRPr lang="en-US"/>
          </a:p>
        </p:txBody>
      </p:sp>
      <p:sp>
        <p:nvSpPr>
          <p:cNvPr id="669875041" name="Subtitle 2"/>
          <p:cNvSpPr>
            <a:spLocks noGrp="1"/>
          </p:cNvSpPr>
          <p:nvPr>
            <p:ph type="subTitle" idx="10"/>
          </p:nvPr>
        </p:nvSpPr>
        <p:spPr bwMode="auto">
          <a:xfrm>
            <a:off x="1122336" y="858842"/>
            <a:ext cx="9837199" cy="679019"/>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re vertical et texte">
    <p:spTree>
      <p:nvGrpSpPr>
        <p:cNvPr id="1" name=""/>
        <p:cNvGrpSpPr/>
        <p:nvPr/>
      </p:nvGrpSpPr>
      <p:grpSpPr bwMode="auto">
        <a:xfrm>
          <a:off x="0" y="0"/>
          <a:ext cx="0" cy="0"/>
          <a:chOff x="0" y="0"/>
          <a:chExt cx="0" cy="0"/>
        </a:xfrm>
      </p:grpSpPr>
      <p:sp>
        <p:nvSpPr>
          <p:cNvPr id="398200767" name="Vertical Title 1"/>
          <p:cNvSpPr>
            <a:spLocks noGrp="1"/>
          </p:cNvSpPr>
          <p:nvPr>
            <p:ph type="title" orient="vert"/>
          </p:nvPr>
        </p:nvSpPr>
        <p:spPr bwMode="auto">
          <a:xfrm>
            <a:off x="9598429" y="365132"/>
            <a:ext cx="1755371" cy="5811839"/>
          </a:xfrm>
          <a:prstGeom prst="rect">
            <a:avLst/>
          </a:prstGeom>
        </p:spPr>
        <p:txBody>
          <a:bodyPr vert="eaVert"/>
          <a:lstStyle/>
          <a:p>
            <a:pPr>
              <a:defRPr/>
            </a:pPr>
            <a:r>
              <a:rPr lang="fr-FR"/>
              <a:t>Modifiez le style du titre</a:t>
            </a:r>
            <a:endParaRPr lang="en-US"/>
          </a:p>
        </p:txBody>
      </p:sp>
      <p:sp>
        <p:nvSpPr>
          <p:cNvPr id="1598140710" name="Vertical Text Placeholder 2"/>
          <p:cNvSpPr>
            <a:spLocks noGrp="1"/>
          </p:cNvSpPr>
          <p:nvPr>
            <p:ph type="body" orient="vert" idx="1"/>
          </p:nvPr>
        </p:nvSpPr>
        <p:spPr bwMode="auto">
          <a:xfrm>
            <a:off x="838210" y="365132"/>
            <a:ext cx="8241047" cy="5811839"/>
          </a:xfrm>
          <a:prstGeom prst="rect">
            <a:avLst/>
          </a:prstGeom>
        </p:spPr>
        <p:txBody>
          <a:bodyPr vert="eaVert"/>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910479717" name="Subtitle 2"/>
          <p:cNvSpPr>
            <a:spLocks noGrp="1"/>
          </p:cNvSpPr>
          <p:nvPr>
            <p:ph type="subTitle" idx="10"/>
          </p:nvPr>
        </p:nvSpPr>
        <p:spPr bwMode="auto">
          <a:xfrm rot="5400000">
            <a:off x="6626017" y="2818371"/>
            <a:ext cx="5811839" cy="90535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title" userDrawn="1">
  <p:cSld name="Diapositive de titre">
    <p:spTree>
      <p:nvGrpSpPr>
        <p:cNvPr id="1" name=""/>
        <p:cNvGrpSpPr/>
        <p:nvPr/>
      </p:nvGrpSpPr>
      <p:grpSpPr bwMode="auto">
        <a:xfrm>
          <a:off x="0" y="0"/>
          <a:ext cx="0" cy="0"/>
          <a:chOff x="0" y="0"/>
          <a:chExt cx="0" cy="0"/>
        </a:xfrm>
      </p:grpSpPr>
      <p:sp>
        <p:nvSpPr>
          <p:cNvPr id="1392334028"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1752537556"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1563479333" name="Espace réservé de la date 3"/>
          <p:cNvSpPr>
            <a:spLocks noGrp="1"/>
          </p:cNvSpPr>
          <p:nvPr>
            <p:ph type="dt" sz="half" idx="10"/>
          </p:nvPr>
        </p:nvSpPr>
        <p:spPr bwMode="auto"/>
        <p:txBody>
          <a:bodyPr/>
          <a:lstStyle/>
          <a:p>
            <a:pPr>
              <a:defRPr/>
            </a:pPr>
            <a:fld id="{CE424135-F2CA-49F5-8604-BFE2206C786A}" type="datetimeFigureOut">
              <a:rPr lang="fr-FR"/>
              <a:t>25/08/2025</a:t>
            </a:fld>
            <a:endParaRPr lang="fr-FR"/>
          </a:p>
        </p:txBody>
      </p:sp>
      <p:sp>
        <p:nvSpPr>
          <p:cNvPr id="1414446122" name="Espace réservé du pied de page 4"/>
          <p:cNvSpPr>
            <a:spLocks noGrp="1"/>
          </p:cNvSpPr>
          <p:nvPr>
            <p:ph type="ftr" sz="quarter" idx="11"/>
          </p:nvPr>
        </p:nvSpPr>
        <p:spPr bwMode="auto"/>
        <p:txBody>
          <a:bodyPr/>
          <a:lstStyle/>
          <a:p>
            <a:pPr>
              <a:defRPr/>
            </a:pPr>
            <a:endParaRPr lang="fr-FR"/>
          </a:p>
        </p:txBody>
      </p:sp>
      <p:sp>
        <p:nvSpPr>
          <p:cNvPr id="1740603413" name="Espace réservé du numéro de diapositive 5"/>
          <p:cNvSpPr>
            <a:spLocks noGrp="1"/>
          </p:cNvSpPr>
          <p:nvPr>
            <p:ph type="sldNum" sz="quarter" idx="12"/>
          </p:nvPr>
        </p:nvSpPr>
        <p:spPr bwMode="auto"/>
        <p:txBody>
          <a:bodyPr/>
          <a:lstStyle/>
          <a:p>
            <a:pPr>
              <a:defRPr/>
            </a:pPr>
            <a:fld id="{0111D3C5-5D24-460E-A5E1-19592764E1B6}" type="slidenum">
              <a:rPr lang="fr-F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type="blank" userDrawn="1">
  <p:cSld name="Vide">
    <p:spTree>
      <p:nvGrpSpPr>
        <p:cNvPr id="1" name=""/>
        <p:cNvGrpSpPr/>
        <p:nvPr/>
      </p:nvGrpSpPr>
      <p:grpSpPr bwMode="auto">
        <a:xfrm>
          <a:off x="0" y="0"/>
          <a:ext cx="0" cy="0"/>
          <a:chOff x="0" y="0"/>
          <a:chExt cx="0" cy="0"/>
        </a:xfrm>
      </p:grpSpPr>
      <p:sp>
        <p:nvSpPr>
          <p:cNvPr id="371928363" name="Espace réservé de la date 1"/>
          <p:cNvSpPr>
            <a:spLocks noGrp="1"/>
          </p:cNvSpPr>
          <p:nvPr>
            <p:ph type="dt" sz="half" idx="10"/>
          </p:nvPr>
        </p:nvSpPr>
        <p:spPr bwMode="auto"/>
        <p:txBody>
          <a:bodyPr/>
          <a:lstStyle/>
          <a:p>
            <a:pPr>
              <a:defRPr/>
            </a:pPr>
            <a:fld id="{CE424135-F2CA-49F5-8604-BFE2206C786A}" type="datetimeFigureOut">
              <a:rPr lang="fr-FR"/>
              <a:t>25/08/2025</a:t>
            </a:fld>
            <a:endParaRPr lang="fr-FR"/>
          </a:p>
        </p:txBody>
      </p:sp>
      <p:sp>
        <p:nvSpPr>
          <p:cNvPr id="1699752434" name="Espace réservé du pied de page 2"/>
          <p:cNvSpPr>
            <a:spLocks noGrp="1"/>
          </p:cNvSpPr>
          <p:nvPr>
            <p:ph type="ftr" sz="quarter" idx="11"/>
          </p:nvPr>
        </p:nvSpPr>
        <p:spPr bwMode="auto"/>
        <p:txBody>
          <a:bodyPr/>
          <a:lstStyle/>
          <a:p>
            <a:pPr>
              <a:defRPr/>
            </a:pPr>
            <a:endParaRPr lang="fr-FR"/>
          </a:p>
        </p:txBody>
      </p:sp>
      <p:sp>
        <p:nvSpPr>
          <p:cNvPr id="555828106" name="Espace réservé du numéro de diapositive 3"/>
          <p:cNvSpPr>
            <a:spLocks noGrp="1"/>
          </p:cNvSpPr>
          <p:nvPr>
            <p:ph type="sldNum" sz="quarter" idx="12"/>
          </p:nvPr>
        </p:nvSpPr>
        <p:spPr bwMode="auto"/>
        <p:txBody>
          <a:bodyPr/>
          <a:lstStyle/>
          <a:p>
            <a:pPr>
              <a:defRPr/>
            </a:pPr>
            <a:fld id="{0111D3C5-5D24-460E-A5E1-19592764E1B6}"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Diapositive de titre - Version 1">
    <p:bg>
      <p:bgPr shadeToTitle="0">
        <a:solidFill>
          <a:schemeClr val="bg1"/>
        </a:solidFill>
      </p:bgPr>
    </p:bg>
    <p:spTree>
      <p:nvGrpSpPr>
        <p:cNvPr id="1" name=""/>
        <p:cNvGrpSpPr/>
        <p:nvPr/>
      </p:nvGrpSpPr>
      <p:grpSpPr bwMode="auto">
        <a:xfrm>
          <a:off x="0" y="0"/>
          <a:ext cx="0" cy="0"/>
          <a:chOff x="0" y="0"/>
          <a:chExt cx="0" cy="0"/>
        </a:xfrm>
      </p:grpSpPr>
      <p:sp>
        <p:nvSpPr>
          <p:cNvPr id="211379577" name="Title 1"/>
          <p:cNvSpPr>
            <a:spLocks noGrp="1"/>
          </p:cNvSpPr>
          <p:nvPr>
            <p:ph type="ctrTitle"/>
          </p:nvPr>
        </p:nvSpPr>
        <p:spPr bwMode="auto">
          <a:xfrm>
            <a:off x="2401843" y="2323859"/>
            <a:ext cx="9144000" cy="1057708"/>
          </a:xfrm>
          <a:prstGeom prst="rect">
            <a:avLst/>
          </a:prstGeom>
        </p:spPr>
        <p:txBody>
          <a:bodyPr anchor="t" anchorCtr="0">
            <a:normAutofit/>
          </a:bodyPr>
          <a:lstStyle>
            <a:lvl1pPr marL="0" indent="0" algn="l">
              <a:buFontTx/>
              <a:buNone/>
              <a:defRPr sz="4800"/>
            </a:lvl1pPr>
          </a:lstStyle>
          <a:p>
            <a:pPr>
              <a:defRPr/>
            </a:pPr>
            <a:r>
              <a:rPr lang="fr-FR"/>
              <a:t>Modifiez le style du titre</a:t>
            </a:r>
            <a:endParaRPr lang="en-US"/>
          </a:p>
        </p:txBody>
      </p:sp>
      <p:sp>
        <p:nvSpPr>
          <p:cNvPr id="1451468519" name="Subtitle 2"/>
          <p:cNvSpPr>
            <a:spLocks noGrp="1"/>
          </p:cNvSpPr>
          <p:nvPr>
            <p:ph type="subTitle" idx="1"/>
          </p:nvPr>
        </p:nvSpPr>
        <p:spPr bwMode="auto">
          <a:xfrm>
            <a:off x="2401843" y="3429634"/>
            <a:ext cx="9144000" cy="654923"/>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2_Diapositive de titre - Version 1">
    <p:bg>
      <p:bgPr shadeToTitle="0">
        <a:solidFill>
          <a:schemeClr val="bg1"/>
        </a:solidFill>
      </p:bgPr>
    </p:bg>
    <p:spTree>
      <p:nvGrpSpPr>
        <p:cNvPr id="1" name=""/>
        <p:cNvGrpSpPr/>
        <p:nvPr/>
      </p:nvGrpSpPr>
      <p:grpSpPr bwMode="auto">
        <a:xfrm>
          <a:off x="0" y="0"/>
          <a:ext cx="0" cy="0"/>
          <a:chOff x="0" y="0"/>
          <a:chExt cx="0" cy="0"/>
        </a:xfrm>
      </p:grpSpPr>
      <p:sp>
        <p:nvSpPr>
          <p:cNvPr id="943817786" name="Title 1"/>
          <p:cNvSpPr>
            <a:spLocks noGrp="1"/>
          </p:cNvSpPr>
          <p:nvPr>
            <p:ph type="ctrTitle"/>
          </p:nvPr>
        </p:nvSpPr>
        <p:spPr bwMode="auto">
          <a:xfrm>
            <a:off x="2401843" y="2323859"/>
            <a:ext cx="9144000" cy="1057708"/>
          </a:xfrm>
          <a:prstGeom prst="rect">
            <a:avLst/>
          </a:prstGeom>
        </p:spPr>
        <p:txBody>
          <a:bodyPr anchor="t" anchorCtr="0">
            <a:normAutofit/>
          </a:bodyPr>
          <a:lstStyle>
            <a:lvl1pPr marL="0" indent="0" algn="l">
              <a:buFontTx/>
              <a:buNone/>
              <a:defRPr sz="4800"/>
            </a:lvl1pPr>
          </a:lstStyle>
          <a:p>
            <a:pPr>
              <a:defRPr/>
            </a:pPr>
            <a:r>
              <a:rPr lang="fr-FR"/>
              <a:t>Modifiez le style du titre</a:t>
            </a:r>
            <a:endParaRPr lang="en-US"/>
          </a:p>
        </p:txBody>
      </p:sp>
      <p:sp>
        <p:nvSpPr>
          <p:cNvPr id="1291193954" name="Subtitle 2"/>
          <p:cNvSpPr>
            <a:spLocks noGrp="1"/>
          </p:cNvSpPr>
          <p:nvPr>
            <p:ph type="subTitle" idx="1"/>
          </p:nvPr>
        </p:nvSpPr>
        <p:spPr bwMode="auto">
          <a:xfrm>
            <a:off x="2401843" y="3381567"/>
            <a:ext cx="9144000" cy="654923"/>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1632406418" name="ZoneTexte 2"/>
          <p:cNvSpPr txBox="1"/>
          <p:nvPr userDrawn="1"/>
        </p:nvSpPr>
        <p:spPr bwMode="auto">
          <a:xfrm>
            <a:off x="9933589" y="6465584"/>
            <a:ext cx="2088931" cy="369332"/>
          </a:xfrm>
          <a:prstGeom prst="rect">
            <a:avLst/>
          </a:prstGeom>
          <a:noFill/>
        </p:spPr>
        <p:txBody>
          <a:bodyPr wrap="square" rtlCol="0">
            <a:spAutoFit/>
          </a:bodyPr>
          <a:lstStyle/>
          <a:p>
            <a:pPr algn="r">
              <a:defRPr/>
            </a:pPr>
            <a:r>
              <a:rPr lang="fr-FR" sz="1800" b="1">
                <a:solidFill>
                  <a:schemeClr val="accent6">
                    <a:lumMod val="50000"/>
                  </a:schemeClr>
                </a:solidFill>
                <a:latin typeface="Raleway"/>
              </a:rPr>
              <a:t> </a:t>
            </a:r>
            <a:fld id="{10B4F56D-375A-4CA4-ABA3-E73F3ECBB440}" type="slidenum">
              <a:rPr lang="fr-FR" sz="1800" b="1">
                <a:solidFill>
                  <a:schemeClr val="accent6">
                    <a:lumMod val="50000"/>
                  </a:schemeClr>
                </a:solidFill>
                <a:latin typeface="Raleway"/>
              </a:rPr>
              <a:t>‹N°›</a:t>
            </a:fld>
            <a:endParaRPr lang="fr-FR" sz="1800" b="1">
              <a:solidFill>
                <a:schemeClr val="accent6">
                  <a:lumMod val="50000"/>
                </a:schemeClr>
              </a:solidFill>
              <a:latin typeface="Raleway"/>
            </a:endParaRPr>
          </a:p>
        </p:txBody>
      </p:sp>
      <p:pic>
        <p:nvPicPr>
          <p:cNvPr id="230055518" name="Image 5"/>
          <p:cNvPicPr>
            <a:picLocks noChangeAspect="1"/>
          </p:cNvPicPr>
          <p:nvPr userDrawn="1"/>
        </p:nvPicPr>
        <p:blipFill>
          <a:blip r:embed="rId2"/>
          <a:stretch/>
        </p:blipFill>
        <p:spPr bwMode="auto">
          <a:xfrm>
            <a:off x="50800" y="6197614"/>
            <a:ext cx="628650" cy="58087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showMasterSp="1" userDrawn="1">
  <p:cSld name="Page classique">
    <p:spTree>
      <p:nvGrpSpPr>
        <p:cNvPr id="1" name=""/>
        <p:cNvGrpSpPr/>
        <p:nvPr/>
      </p:nvGrpSpPr>
      <p:grpSpPr bwMode="auto">
        <a:xfrm>
          <a:off x="0" y="0"/>
          <a:ext cx="0" cy="0"/>
          <a:chOff x="0" y="0"/>
          <a:chExt cx="0" cy="0"/>
        </a:xfrm>
      </p:grpSpPr>
      <p:sp>
        <p:nvSpPr>
          <p:cNvPr id="993819001" name="Title 1"/>
          <p:cNvSpPr>
            <a:spLocks noGrp="1"/>
          </p:cNvSpPr>
          <p:nvPr>
            <p:ph type="title"/>
          </p:nvPr>
        </p:nvSpPr>
        <p:spPr bwMode="auto">
          <a:xfrm>
            <a:off x="743192" y="348418"/>
            <a:ext cx="10216343" cy="888251"/>
          </a:xfrm>
          <a:prstGeom prst="rect">
            <a:avLst/>
          </a:prstGeom>
        </p:spPr>
        <p:txBody>
          <a:bodyPr anchor="ctr" anchorCtr="0">
            <a:normAutofit/>
          </a:bodyPr>
          <a:lstStyle>
            <a:lvl1pPr>
              <a:defRPr sz="4000"/>
            </a:lvl1pPr>
          </a:lstStyle>
          <a:p>
            <a:pPr>
              <a:defRPr/>
            </a:pPr>
            <a:r>
              <a:rPr lang="fr-FR"/>
              <a:t>Modifiez le style du titre</a:t>
            </a:r>
            <a:endParaRPr lang="en-US"/>
          </a:p>
        </p:txBody>
      </p:sp>
      <p:sp>
        <p:nvSpPr>
          <p:cNvPr id="1972262617" name="Text Placeholder 2"/>
          <p:cNvSpPr>
            <a:spLocks noGrp="1"/>
          </p:cNvSpPr>
          <p:nvPr>
            <p:ph type="body" idx="1"/>
          </p:nvPr>
        </p:nvSpPr>
        <p:spPr bwMode="auto">
          <a:xfrm>
            <a:off x="734723" y="1965234"/>
            <a:ext cx="10224811" cy="4006733"/>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
        <p:nvSpPr>
          <p:cNvPr id="1811921009" name="Subtitle 2"/>
          <p:cNvSpPr>
            <a:spLocks noGrp="1"/>
          </p:cNvSpPr>
          <p:nvPr>
            <p:ph type="subTitle" idx="10"/>
          </p:nvPr>
        </p:nvSpPr>
        <p:spPr bwMode="auto">
          <a:xfrm>
            <a:off x="734714" y="1286220"/>
            <a:ext cx="10224811" cy="679019"/>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re et contenu">
    <p:spTree>
      <p:nvGrpSpPr>
        <p:cNvPr id="1" name=""/>
        <p:cNvGrpSpPr/>
        <p:nvPr/>
      </p:nvGrpSpPr>
      <p:grpSpPr bwMode="auto">
        <a:xfrm>
          <a:off x="0" y="0"/>
          <a:ext cx="0" cy="0"/>
          <a:chOff x="0" y="0"/>
          <a:chExt cx="0" cy="0"/>
        </a:xfrm>
      </p:grpSpPr>
      <p:sp>
        <p:nvSpPr>
          <p:cNvPr id="1215124973" name="Content Placeholder 2"/>
          <p:cNvSpPr>
            <a:spLocks noGrp="1"/>
          </p:cNvSpPr>
          <p:nvPr>
            <p:ph idx="1"/>
          </p:nvPr>
        </p:nvSpPr>
        <p:spPr bwMode="auto">
          <a:xfrm>
            <a:off x="743192" y="1843118"/>
            <a:ext cx="10216342" cy="4299265"/>
          </a:xfrm>
          <a:prstGeom prst="rect">
            <a:avLst/>
          </a:prstGeom>
        </p:spPr>
        <p:txBody>
          <a:bodyPr/>
          <a:lstStyle>
            <a:lvl1pPr>
              <a:defRPr sz="2400" b="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2117302272"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4000"/>
            </a:lvl1pPr>
          </a:lstStyle>
          <a:p>
            <a:pPr>
              <a:defRPr/>
            </a:pPr>
            <a:r>
              <a:rPr lang="fr-FR"/>
              <a:t>Modifiez le style du titre</a:t>
            </a:r>
            <a:endParaRPr lang="en-US"/>
          </a:p>
        </p:txBody>
      </p:sp>
      <p:sp>
        <p:nvSpPr>
          <p:cNvPr id="554853328" name="Subtitle 2"/>
          <p:cNvSpPr>
            <a:spLocks noGrp="1"/>
          </p:cNvSpPr>
          <p:nvPr>
            <p:ph type="subTitle" idx="10"/>
          </p:nvPr>
        </p:nvSpPr>
        <p:spPr bwMode="auto">
          <a:xfrm>
            <a:off x="743192" y="1100994"/>
            <a:ext cx="10216342" cy="679019"/>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Deux contenus">
    <p:spTree>
      <p:nvGrpSpPr>
        <p:cNvPr id="1" name=""/>
        <p:cNvGrpSpPr/>
        <p:nvPr/>
      </p:nvGrpSpPr>
      <p:grpSpPr bwMode="auto">
        <a:xfrm>
          <a:off x="0" y="0"/>
          <a:ext cx="0" cy="0"/>
          <a:chOff x="0" y="0"/>
          <a:chExt cx="0" cy="0"/>
        </a:xfrm>
      </p:grpSpPr>
      <p:sp>
        <p:nvSpPr>
          <p:cNvPr id="504388043" name="Content Placeholder 2"/>
          <p:cNvSpPr>
            <a:spLocks noGrp="1"/>
          </p:cNvSpPr>
          <p:nvPr>
            <p:ph sz="half" idx="1"/>
          </p:nvPr>
        </p:nvSpPr>
        <p:spPr bwMode="auto">
          <a:xfrm>
            <a:off x="750900" y="1716907"/>
            <a:ext cx="4795135"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443153916" name="Content Placeholder 3"/>
          <p:cNvSpPr>
            <a:spLocks noGrp="1"/>
          </p:cNvSpPr>
          <p:nvPr>
            <p:ph sz="half" idx="2"/>
          </p:nvPr>
        </p:nvSpPr>
        <p:spPr bwMode="auto">
          <a:xfrm>
            <a:off x="5993296" y="1716908"/>
            <a:ext cx="4966239" cy="4351339"/>
          </a:xfrm>
          <a:prstGeom prst="rect">
            <a:avLst/>
          </a:prstGeom>
        </p:spPr>
        <p:txBody>
          <a:bodyPr/>
          <a:lstStyle>
            <a:lvl1pPr>
              <a:defRPr sz="2400"/>
            </a:lvl1pPr>
            <a:lvl2pPr>
              <a:defRPr sz="22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097382855"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4000"/>
            </a:lvl1pPr>
          </a:lstStyle>
          <a:p>
            <a:pPr>
              <a:defRPr/>
            </a:pPr>
            <a:r>
              <a:rPr lang="fr-FR"/>
              <a:t>Modifiez le style du titre</a:t>
            </a:r>
            <a:endParaRPr lang="en-US"/>
          </a:p>
        </p:txBody>
      </p:sp>
      <p:sp>
        <p:nvSpPr>
          <p:cNvPr id="493143488" name="Subtitle 2"/>
          <p:cNvSpPr>
            <a:spLocks noGrp="1"/>
          </p:cNvSpPr>
          <p:nvPr>
            <p:ph type="subTitle" idx="10"/>
          </p:nvPr>
        </p:nvSpPr>
        <p:spPr bwMode="auto">
          <a:xfrm>
            <a:off x="743192" y="1037889"/>
            <a:ext cx="10216343" cy="679019"/>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Comparaison">
    <p:spTree>
      <p:nvGrpSpPr>
        <p:cNvPr id="1" name=""/>
        <p:cNvGrpSpPr/>
        <p:nvPr/>
      </p:nvGrpSpPr>
      <p:grpSpPr bwMode="auto">
        <a:xfrm>
          <a:off x="0" y="0"/>
          <a:ext cx="0" cy="0"/>
          <a:chOff x="0" y="0"/>
          <a:chExt cx="0" cy="0"/>
        </a:xfrm>
      </p:grpSpPr>
      <p:sp>
        <p:nvSpPr>
          <p:cNvPr id="497197595" name="Text Placeholder 2"/>
          <p:cNvSpPr>
            <a:spLocks noGrp="1"/>
          </p:cNvSpPr>
          <p:nvPr>
            <p:ph type="body" idx="1"/>
          </p:nvPr>
        </p:nvSpPr>
        <p:spPr bwMode="auto">
          <a:xfrm>
            <a:off x="743192" y="2034817"/>
            <a:ext cx="486353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281923190" name="Content Placeholder 3"/>
          <p:cNvSpPr>
            <a:spLocks noGrp="1"/>
          </p:cNvSpPr>
          <p:nvPr>
            <p:ph sz="half" idx="2"/>
          </p:nvPr>
        </p:nvSpPr>
        <p:spPr bwMode="auto">
          <a:xfrm>
            <a:off x="743192" y="2852411"/>
            <a:ext cx="4863534"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711739610" name="Text Placeholder 4"/>
          <p:cNvSpPr>
            <a:spLocks noGrp="1"/>
          </p:cNvSpPr>
          <p:nvPr>
            <p:ph type="body" sz="quarter" idx="3"/>
          </p:nvPr>
        </p:nvSpPr>
        <p:spPr bwMode="auto">
          <a:xfrm>
            <a:off x="6096000" y="2034816"/>
            <a:ext cx="4863534" cy="817595"/>
          </a:xfrm>
          <a:prstGeom prst="rect">
            <a:avLst/>
          </a:prstGeom>
        </p:spPr>
        <p:txBody>
          <a:bodyPr anchor="b">
            <a:normAutofit/>
          </a:bodyPr>
          <a:lstStyle>
            <a:lvl1pPr marL="0" indent="0">
              <a:buNone/>
              <a:defRPr sz="22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defRPr/>
            </a:pPr>
            <a:r>
              <a:rPr lang="fr-FR"/>
              <a:t>Cliquez pour modifier les styles du texte du masque</a:t>
            </a:r>
            <a:endParaRPr/>
          </a:p>
        </p:txBody>
      </p:sp>
      <p:sp>
        <p:nvSpPr>
          <p:cNvPr id="1809833199" name="Content Placeholder 5"/>
          <p:cNvSpPr>
            <a:spLocks noGrp="1"/>
          </p:cNvSpPr>
          <p:nvPr>
            <p:ph sz="quarter" idx="4"/>
          </p:nvPr>
        </p:nvSpPr>
        <p:spPr bwMode="auto">
          <a:xfrm>
            <a:off x="6096000" y="2852410"/>
            <a:ext cx="4863534" cy="3369393"/>
          </a:xfrm>
          <a:prstGeom prst="rect">
            <a:avLst/>
          </a:prstGeom>
        </p:spPr>
        <p:txBody>
          <a:bodyPr/>
          <a:lstStyle>
            <a:lvl1pPr>
              <a:defRPr sz="2400"/>
            </a:lvl1pPr>
            <a:lvl2pPr>
              <a:defRPr sz="2000"/>
            </a:lvl2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806133353"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4000"/>
            </a:lvl1pPr>
          </a:lstStyle>
          <a:p>
            <a:pPr>
              <a:defRPr/>
            </a:pPr>
            <a:r>
              <a:rPr lang="fr-FR"/>
              <a:t>Modifiez le style du titre</a:t>
            </a:r>
            <a:endParaRPr lang="en-US"/>
          </a:p>
        </p:txBody>
      </p:sp>
      <p:sp>
        <p:nvSpPr>
          <p:cNvPr id="1596988404" name="Subtitle 2"/>
          <p:cNvSpPr>
            <a:spLocks noGrp="1"/>
          </p:cNvSpPr>
          <p:nvPr>
            <p:ph type="subTitle" idx="10"/>
          </p:nvPr>
        </p:nvSpPr>
        <p:spPr bwMode="auto">
          <a:xfrm>
            <a:off x="743192" y="1196843"/>
            <a:ext cx="10216343" cy="679019"/>
          </a:xfrm>
          <a:prstGeom prst="rect">
            <a:avLst/>
          </a:prstGeom>
        </p:spPr>
        <p:txBody>
          <a:bodyPr>
            <a:normAutofit/>
          </a:bodyPr>
          <a:lstStyle>
            <a:lvl1pPr marL="0" indent="0" algn="l">
              <a:buNone/>
              <a:defRPr sz="28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Titre seul">
    <p:spTree>
      <p:nvGrpSpPr>
        <p:cNvPr id="1" name=""/>
        <p:cNvGrpSpPr/>
        <p:nvPr/>
      </p:nvGrpSpPr>
      <p:grpSpPr bwMode="auto">
        <a:xfrm>
          <a:off x="0" y="0"/>
          <a:ext cx="0" cy="0"/>
          <a:chOff x="0" y="0"/>
          <a:chExt cx="0" cy="0"/>
        </a:xfrm>
      </p:grpSpPr>
      <p:sp>
        <p:nvSpPr>
          <p:cNvPr id="571343825" name="Title 1"/>
          <p:cNvSpPr>
            <a:spLocks noGrp="1"/>
          </p:cNvSpPr>
          <p:nvPr>
            <p:ph type="title"/>
          </p:nvPr>
        </p:nvSpPr>
        <p:spPr bwMode="auto">
          <a:xfrm>
            <a:off x="743192" y="149638"/>
            <a:ext cx="10216343" cy="888251"/>
          </a:xfrm>
          <a:prstGeom prst="rect">
            <a:avLst/>
          </a:prstGeom>
        </p:spPr>
        <p:txBody>
          <a:bodyPr anchor="ctr" anchorCtr="0">
            <a:normAutofit/>
          </a:bodyPr>
          <a:lstStyle>
            <a:lvl1pPr>
              <a:defRPr sz="4000"/>
            </a:lvl1pPr>
          </a:lstStyle>
          <a:p>
            <a:pPr>
              <a:defRPr/>
            </a:pPr>
            <a:r>
              <a:rPr lang="fr-FR"/>
              <a:t>Modifiez le style du titre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userDrawn="1">
  <p:cSld name="1_Contenu avec légende">
    <p:spTree>
      <p:nvGrpSpPr>
        <p:cNvPr id="1" name=""/>
        <p:cNvGrpSpPr/>
        <p:nvPr/>
      </p:nvGrpSpPr>
      <p:grpSpPr bwMode="auto">
        <a:xfrm>
          <a:off x="0" y="0"/>
          <a:ext cx="0" cy="0"/>
          <a:chOff x="0" y="0"/>
          <a:chExt cx="0" cy="0"/>
        </a:xfrm>
      </p:grpSpPr>
      <p:sp>
        <p:nvSpPr>
          <p:cNvPr id="442844557" name="Title 1"/>
          <p:cNvSpPr>
            <a:spLocks noGrp="1"/>
          </p:cNvSpPr>
          <p:nvPr>
            <p:ph type="title"/>
          </p:nvPr>
        </p:nvSpPr>
        <p:spPr bwMode="auto">
          <a:xfrm>
            <a:off x="742604" y="581891"/>
            <a:ext cx="4109957" cy="910244"/>
          </a:xfrm>
          <a:prstGeom prst="rect">
            <a:avLst/>
          </a:prstGeom>
        </p:spPr>
        <p:txBody>
          <a:bodyPr anchor="t" anchorCtr="0">
            <a:normAutofit/>
          </a:bodyPr>
          <a:lstStyle>
            <a:lvl1pPr>
              <a:defRPr sz="3200"/>
            </a:lvl1pPr>
          </a:lstStyle>
          <a:p>
            <a:pPr>
              <a:defRPr/>
            </a:pPr>
            <a:r>
              <a:rPr lang="fr-FR"/>
              <a:t>Modifiez le style du titre</a:t>
            </a:r>
            <a:endParaRPr lang="en-US"/>
          </a:p>
        </p:txBody>
      </p:sp>
      <p:sp>
        <p:nvSpPr>
          <p:cNvPr id="1127071761" name="Content Placeholder 2"/>
          <p:cNvSpPr>
            <a:spLocks noGrp="1"/>
          </p:cNvSpPr>
          <p:nvPr>
            <p:ph idx="1"/>
          </p:nvPr>
        </p:nvSpPr>
        <p:spPr bwMode="auto">
          <a:xfrm>
            <a:off x="5183188" y="581891"/>
            <a:ext cx="6172200" cy="5062452"/>
          </a:xfrm>
          <a:prstGeom prst="rect">
            <a:avLst/>
          </a:prstGeom>
        </p:spPr>
        <p:txBody>
          <a:bodyPr/>
          <a:lstStyle>
            <a:lvl1pPr>
              <a:defRPr sz="2400"/>
            </a:lvl1pPr>
            <a:lvl2pPr>
              <a:defRPr sz="20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1592585942" name="Subtitle 2"/>
          <p:cNvSpPr>
            <a:spLocks noGrp="1"/>
          </p:cNvSpPr>
          <p:nvPr>
            <p:ph type="subTitle" idx="10"/>
          </p:nvPr>
        </p:nvSpPr>
        <p:spPr bwMode="auto">
          <a:xfrm>
            <a:off x="1112060" y="1492139"/>
            <a:ext cx="3740501" cy="1101437"/>
          </a:xfrm>
          <a:prstGeom prst="rect">
            <a:avLst/>
          </a:prstGeom>
        </p:spPr>
        <p:txBody>
          <a:bodyPr>
            <a:normAutofit/>
          </a:bodyPr>
          <a:lstStyle>
            <a:lvl1pPr marL="0" indent="0" algn="l">
              <a:buNone/>
              <a:defRPr sz="20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a:t>Modifiez le style des sous-titres du masque</a:t>
            </a:r>
            <a:endParaRPr lang="en-US"/>
          </a:p>
        </p:txBody>
      </p:sp>
      <p:sp>
        <p:nvSpPr>
          <p:cNvPr id="687991221" name="Text Placeholder 2"/>
          <p:cNvSpPr>
            <a:spLocks noGrp="1"/>
          </p:cNvSpPr>
          <p:nvPr>
            <p:ph type="body" idx="11"/>
          </p:nvPr>
        </p:nvSpPr>
        <p:spPr bwMode="auto">
          <a:xfrm>
            <a:off x="1112060" y="2593571"/>
            <a:ext cx="3740501" cy="3050772"/>
          </a:xfrm>
          <a:prstGeom prst="rect">
            <a:avLst/>
          </a:prstGeo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defRPr/>
            </a:pPr>
            <a:r>
              <a:rPr lang="fr-FR"/>
              <a:t>Cliquez pour modifier les styles du texte du masque</a:t>
            </a:r>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1898961461" name="Title Placeholder 1"/>
          <p:cNvSpPr>
            <a:spLocks noGrp="1"/>
          </p:cNvSpPr>
          <p:nvPr>
            <p:ph type="title"/>
          </p:nvPr>
        </p:nvSpPr>
        <p:spPr bwMode="auto">
          <a:xfrm>
            <a:off x="628649" y="414821"/>
            <a:ext cx="10880863" cy="956778"/>
          </a:xfrm>
          <a:prstGeom prst="rect">
            <a:avLst/>
          </a:prstGeom>
        </p:spPr>
        <p:txBody>
          <a:bodyPr vert="horz" lIns="0" tIns="46800" rIns="91440" bIns="45720" rtlCol="0" anchor="ctr">
            <a:normAutofit/>
          </a:bodyPr>
          <a:lstStyle/>
          <a:p>
            <a:pPr>
              <a:defRPr/>
            </a:pPr>
            <a:r>
              <a:rPr lang="fr-FR"/>
              <a:t>Modifiez le style du titre</a:t>
            </a:r>
            <a:endParaRPr lang="en-US"/>
          </a:p>
        </p:txBody>
      </p:sp>
      <p:sp>
        <p:nvSpPr>
          <p:cNvPr id="1253159386" name="Text Placeholder 2"/>
          <p:cNvSpPr>
            <a:spLocks noGrp="1"/>
          </p:cNvSpPr>
          <p:nvPr>
            <p:ph type="body" idx="1"/>
          </p:nvPr>
        </p:nvSpPr>
        <p:spPr bwMode="auto">
          <a:xfrm>
            <a:off x="628650" y="1473740"/>
            <a:ext cx="10880862" cy="4559312"/>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lang="en-US"/>
          </a:p>
        </p:txBody>
      </p:sp>
      <p:sp>
        <p:nvSpPr>
          <p:cNvPr id="536651391" name="ZoneTexte 12"/>
          <p:cNvSpPr txBox="1"/>
          <p:nvPr userDrawn="1"/>
        </p:nvSpPr>
        <p:spPr bwMode="auto">
          <a:xfrm>
            <a:off x="9933589" y="6465584"/>
            <a:ext cx="2088931" cy="369332"/>
          </a:xfrm>
          <a:prstGeom prst="rect">
            <a:avLst/>
          </a:prstGeom>
          <a:noFill/>
        </p:spPr>
        <p:txBody>
          <a:bodyPr wrap="square" rtlCol="0">
            <a:spAutoFit/>
          </a:bodyPr>
          <a:lstStyle/>
          <a:p>
            <a:pPr algn="r">
              <a:defRPr/>
            </a:pPr>
            <a:r>
              <a:rPr lang="fr-FR" sz="1800" b="1">
                <a:solidFill>
                  <a:schemeClr val="accent6">
                    <a:lumMod val="50000"/>
                  </a:schemeClr>
                </a:solidFill>
                <a:latin typeface="Raleway"/>
              </a:rPr>
              <a:t> </a:t>
            </a:r>
            <a:fld id="{10B4F56D-375A-4CA4-ABA3-E73F3ECBB440}" type="slidenum">
              <a:rPr lang="fr-FR" sz="1800" b="1">
                <a:solidFill>
                  <a:schemeClr val="accent6">
                    <a:lumMod val="50000"/>
                  </a:schemeClr>
                </a:solidFill>
                <a:latin typeface="Raleway"/>
              </a:rPr>
              <a:t>‹N°›</a:t>
            </a:fld>
            <a:endParaRPr lang="fr-FR" sz="1800" b="1">
              <a:solidFill>
                <a:schemeClr val="accent6">
                  <a:lumMod val="50000"/>
                </a:schemeClr>
              </a:solidFill>
              <a:latin typeface="Raleway"/>
            </a:endParaRPr>
          </a:p>
        </p:txBody>
      </p:sp>
      <p:pic>
        <p:nvPicPr>
          <p:cNvPr id="1337071418" name="Image 2"/>
          <p:cNvPicPr>
            <a:picLocks noChangeAspect="1"/>
          </p:cNvPicPr>
          <p:nvPr userDrawn="1"/>
        </p:nvPicPr>
        <p:blipFill>
          <a:blip r:embed="rId16"/>
          <a:stretch/>
        </p:blipFill>
        <p:spPr bwMode="auto">
          <a:xfrm>
            <a:off x="50800" y="6197614"/>
            <a:ext cx="628650" cy="580873"/>
          </a:xfrm>
          <a:prstGeom prst="rect">
            <a:avLst/>
          </a:prstGeom>
        </p:spPr>
      </p:pic>
      <p:sp>
        <p:nvSpPr>
          <p:cNvPr id="961671710" name="ZoneTexte 1"/>
          <p:cNvSpPr txBox="1"/>
          <p:nvPr userDrawn="1"/>
        </p:nvSpPr>
        <p:spPr bwMode="auto">
          <a:xfrm>
            <a:off x="2842383" y="6511750"/>
            <a:ext cx="6176585" cy="276999"/>
          </a:xfrm>
          <a:prstGeom prst="rect">
            <a:avLst/>
          </a:prstGeom>
          <a:noFill/>
        </p:spPr>
        <p:txBody>
          <a:bodyPr wrap="square" rtlCol="0">
            <a:spAutoFit/>
          </a:bodyPr>
          <a:lstStyle/>
          <a:p>
            <a:pPr>
              <a:defRPr/>
            </a:pPr>
            <a:r>
              <a:rPr lang="fr-FR" sz="1200" b="1">
                <a:solidFill>
                  <a:schemeClr val="accent6">
                    <a:lumMod val="50000"/>
                  </a:schemeClr>
                </a:solidFill>
              </a:rPr>
              <a:t>8th International Farming System Design Conference – Palaiseau, France – 25-29 August 2025</a:t>
            </a:r>
            <a:endParaRPr lang="fr-FR" sz="1200" b="1">
              <a:solidFill>
                <a:schemeClr val="accent6">
                  <a:lumMod val="50000"/>
                </a:schemeClr>
              </a:solidFill>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marL="0" indent="0" algn="l" defTabSz="914400">
        <a:lnSpc>
          <a:spcPct val="90000"/>
        </a:lnSpc>
        <a:spcBef>
          <a:spcPts val="0"/>
        </a:spcBef>
        <a:buFontTx/>
        <a:buNone/>
        <a:defRPr sz="4000" b="1">
          <a:solidFill>
            <a:schemeClr val="accent6">
              <a:lumMod val="50000"/>
            </a:schemeClr>
          </a:solidFill>
          <a:latin typeface="+mj-lt"/>
          <a:ea typeface="+mj-ea"/>
          <a:cs typeface="+mj-cs"/>
        </a:defRPr>
      </a:lvl1pPr>
    </p:titleStyle>
    <p:body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Courier New"/>
        <a:buChar char="o"/>
        <a:defRPr sz="2400">
          <a:solidFill>
            <a:schemeClr val="tx1"/>
          </a:solidFill>
          <a:latin typeface="+mn-lt"/>
          <a:ea typeface="+mn-ea"/>
          <a:cs typeface="+mn-cs"/>
        </a:defRPr>
      </a:lvl2pPr>
      <a:lvl3pPr marL="1143000" indent="-228600" algn="l" defTabSz="914400">
        <a:lnSpc>
          <a:spcPct val="90000"/>
        </a:lnSpc>
        <a:spcBef>
          <a:spcPts val="500"/>
        </a:spcBef>
        <a:buFont typeface="Wingdings"/>
        <a:buChar char="§"/>
        <a:defRPr sz="2000">
          <a:solidFill>
            <a:schemeClr val="tx1"/>
          </a:solidFill>
          <a:latin typeface="+mn-lt"/>
          <a:ea typeface="+mn-ea"/>
          <a:cs typeface="+mn-cs"/>
        </a:defRPr>
      </a:lvl3pPr>
      <a:lvl4pPr marL="1600200" indent="-228600" algn="l" defTabSz="914400">
        <a:lnSpc>
          <a:spcPct val="90000"/>
        </a:lnSpc>
        <a:spcBef>
          <a:spcPts val="500"/>
        </a:spcBef>
        <a:buFont typeface="Wingdings"/>
        <a:buChar char="Ø"/>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comments" Target="../comments/commen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33.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1.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40.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4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43.jpg"/><Relationship Id="rId4" Type="http://schemas.openxmlformats.org/officeDocument/2006/relationships/image" Target="../media/image44.jpg"/><Relationship Id="rId5" Type="http://schemas.openxmlformats.org/officeDocument/2006/relationships/image" Target="../media/image45.jpg"/><Relationship Id="rId6" Type="http://schemas.openxmlformats.org/officeDocument/2006/relationships/image" Target="../media/image46.jpg"/><Relationship Id="rId7" Type="http://schemas.openxmlformats.org/officeDocument/2006/relationships/image" Target="../media/image47.jpg"/><Relationship Id="rId8" Type="http://schemas.openxmlformats.org/officeDocument/2006/relationships/image" Target="../media/image48.jpg"/><Relationship Id="rId9" Type="http://schemas.openxmlformats.org/officeDocument/2006/relationships/image" Target="../media/image49.jpg"/><Relationship Id="rId10" Type="http://schemas.openxmlformats.org/officeDocument/2006/relationships/image" Target="../media/image50.jpg"/><Relationship Id="rId11" Type="http://schemas.openxmlformats.org/officeDocument/2006/relationships/image" Target="../media/image51.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57.jp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9.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doi.org/10.17180/j9xc-fs91" TargetMode="External"/><Relationship Id="rId4" Type="http://schemas.openxmlformats.org/officeDocument/2006/relationships/hyperlink" Target="https://fsd8-2025.symposium.inrae.fr/" TargetMode="External"/><Relationship Id="rId5" Type="http://schemas.openxmlformats.org/officeDocument/2006/relationships/hyperlink" Target="https://hal.inrae.fr/hal-05219264" TargetMode="External"/><Relationship Id="rId6" Type="http://schemas.openxmlformats.org/officeDocument/2006/relationships/image" Target="../media/image65.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1.jpg"/><Relationship Id="rId4" Type="http://schemas.openxmlformats.org/officeDocument/2006/relationships/image" Target="../media/image6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mailto:fsd8@inrae.Fr" TargetMode="External"/><Relationship Id="rId4" Type="http://schemas.openxmlformats.org/officeDocument/2006/relationships/image" Target="../media/image6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6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jpg"/><Relationship Id="rId6" Type="http://schemas.openxmlformats.org/officeDocument/2006/relationships/image" Target="../media/image72.png"/><Relationship Id="rId7" Type="http://schemas.openxmlformats.org/officeDocument/2006/relationships/image" Target="../media/image73.jpg"/><Relationship Id="rId8" Type="http://schemas.openxmlformats.org/officeDocument/2006/relationships/image" Target="../media/image74.jpg"/><Relationship Id="rId9" Type="http://schemas.openxmlformats.org/officeDocument/2006/relationships/image" Target="../media/image75.jpg"/><Relationship Id="rId10" Type="http://schemas.openxmlformats.org/officeDocument/2006/relationships/image" Target="../media/image76.jp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6.emf"/></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77.jp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78.jp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9.png"/><Relationship Id="rId4" Type="http://schemas.openxmlformats.org/officeDocument/2006/relationships/image" Target="../media/image79.jp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80.jpg"/><Relationship Id="rId4" Type="http://schemas.openxmlformats.org/officeDocument/2006/relationships/image" Target="../media/image81.jpg"/><Relationship Id="rId5" Type="http://schemas.openxmlformats.org/officeDocument/2006/relationships/image" Target="../media/image82.jpg"/><Relationship Id="rId6" Type="http://schemas.openxmlformats.org/officeDocument/2006/relationships/image" Target="../media/image83.jpg"/><Relationship Id="rId7" Type="http://schemas.openxmlformats.org/officeDocument/2006/relationships/image" Target="../media/image84.jp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microsoft.com/office/2007/relationships/diagramDrawing" Target="../diagrams/drawing2.xml" /><Relationship Id="rId4" Type="http://schemas.openxmlformats.org/officeDocument/2006/relationships/diagramData" Target="../diagrams/data2.xml" /><Relationship Id="rId5" Type="http://schemas.openxmlformats.org/officeDocument/2006/relationships/diagramColors" Target="../diagrams/colors2.xml" /><Relationship Id="rId6" Type="http://schemas.openxmlformats.org/officeDocument/2006/relationships/diagramLayout" Target="../diagrams/layout2.xml" /><Relationship Id="rId7" Type="http://schemas.openxmlformats.org/officeDocument/2006/relationships/diagramQuickStyle" Target="../diagrams/quickStyle2.xml" /><Relationship Id="rId8" Type="http://schemas.openxmlformats.org/officeDocument/2006/relationships/image" Target="../media/image85.png"/><Relationship Id="rId9" Type="http://schemas.openxmlformats.org/officeDocument/2006/relationships/image" Target="../media/image86.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 Id="rId3" Type="http://schemas.openxmlformats.org/officeDocument/2006/relationships/image" Target="../media/image87.jp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microsoft.com/office/2007/relationships/diagramDrawing" Target="../diagrams/drawing1.xml" /><Relationship Id="rId4" Type="http://schemas.openxmlformats.org/officeDocument/2006/relationships/diagramData" Target="../diagrams/data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image" Target="../media/image14.jpg"/><Relationship Id="rId7" Type="http://schemas.openxmlformats.org/officeDocument/2006/relationships/image" Target="../media/image15.png"/><Relationship Id="rId8" Type="http://schemas.openxmlformats.org/officeDocument/2006/relationships/image" Target="../media/image16.jpg"/><Relationship Id="rId9" Type="http://schemas.openxmlformats.org/officeDocument/2006/relationships/image" Target="../media/image17.jpg"/><Relationship Id="rId10" Type="http://schemas.openxmlformats.org/officeDocument/2006/relationships/image" Target="../media/image18.jpg"/><Relationship Id="rId11" Type="http://schemas.openxmlformats.org/officeDocument/2006/relationships/image" Target="../media/image19.jpg"/><Relationship Id="rId12" Type="http://schemas.openxmlformats.org/officeDocument/2006/relationships/image" Target="../media/image20.png"/><Relationship Id="rId13" Type="http://schemas.openxmlformats.org/officeDocument/2006/relationships/image" Target="../media/image21.jpg"/><Relationship Id="rId14" Type="http://schemas.openxmlformats.org/officeDocument/2006/relationships/image" Target="../media/image22.jpg"/><Relationship Id="rId15" Type="http://schemas.openxmlformats.org/officeDocument/2006/relationships/image" Target="../media/image23.jpg"/><Relationship Id="rId16" Type="http://schemas.openxmlformats.org/officeDocument/2006/relationships/image" Target="../media/image24.jpg"/><Relationship Id="rId17" Type="http://schemas.openxmlformats.org/officeDocument/2006/relationships/image" Target="../media/image25.png"/><Relationship Id="rId18" Type="http://schemas.openxmlformats.org/officeDocument/2006/relationships/image" Target="../media/image26.jpg"/><Relationship Id="rId19" Type="http://schemas.openxmlformats.org/officeDocument/2006/relationships/image" Target="../media/image27.png"/><Relationship Id="rId20" Type="http://schemas.openxmlformats.org/officeDocument/2006/relationships/image" Target="../media/image28.png"/><Relationship Id="rId21" Type="http://schemas.openxmlformats.org/officeDocument/2006/relationships/image" Target="../media/image29.png"/><Relationship Id="rId22" Type="http://schemas.openxmlformats.org/officeDocument/2006/relationships/image" Target="../media/image30.jpg"/><Relationship Id="rId23" Type="http://schemas.openxmlformats.org/officeDocument/2006/relationships/hyperlink" Target="https://eng-ideas-agrifood.hub.inrae.fr/" TargetMode="External"/><Relationship Id="rId24" Type="http://schemas.openxmlformats.org/officeDocument/2006/relationships/image" Target="../media/image3.jpg"/><Relationship Id="rId25" Type="http://schemas.openxmlformats.org/officeDocument/2006/relationships/image" Target="../media/image4.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485307179" name="Subtitle 2"/>
          <p:cNvSpPr>
            <a:spLocks noGrp="1"/>
          </p:cNvSpPr>
          <p:nvPr>
            <p:ph type="subTitle" idx="1" hasCustomPrompt="1"/>
          </p:nvPr>
        </p:nvSpPr>
        <p:spPr bwMode="auto">
          <a:xfrm>
            <a:off x="1894630" y="2951518"/>
            <a:ext cx="10196288" cy="1224794"/>
          </a:xfrm>
          <a:prstGeom prst="rect">
            <a:avLst/>
          </a:prstGeom>
        </p:spPr>
        <p:txBody>
          <a:bodyPr>
            <a:normAutofit/>
          </a:bodyPr>
          <a:lstStyle>
            <a:lvl1pPr marL="0" indent="0" algn="ctr">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sz="3600" b="1">
                <a:solidFill>
                  <a:schemeClr val="accent6">
                    <a:lumMod val="50000"/>
                  </a:schemeClr>
                </a:solidFill>
              </a:rPr>
              <a:t>8th International Farming System Design Conference</a:t>
            </a:r>
            <a:endParaRPr/>
          </a:p>
          <a:p>
            <a:pPr>
              <a:defRPr/>
            </a:pPr>
            <a:r>
              <a:rPr lang="fr-FR" sz="3600" b="1">
                <a:solidFill>
                  <a:schemeClr val="accent6">
                    <a:lumMod val="50000"/>
                  </a:schemeClr>
                </a:solidFill>
              </a:rPr>
              <a:t>Palaiseau – 25-29 August 2025</a:t>
            </a:r>
            <a:endParaRPr lang="fr-FR" sz="3600" b="1">
              <a:solidFill>
                <a:schemeClr val="accent6">
                  <a:lumMod val="50000"/>
                </a:schemeClr>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53119636" name="Titre 1"/>
          <p:cNvSpPr>
            <a:spLocks noGrp="1"/>
          </p:cNvSpPr>
          <p:nvPr>
            <p:ph type="title"/>
          </p:nvPr>
        </p:nvSpPr>
        <p:spPr bwMode="auto">
          <a:xfrm>
            <a:off x="743192" y="107788"/>
            <a:ext cx="10216343" cy="888251"/>
          </a:xfrm>
        </p:spPr>
        <p:txBody>
          <a:bodyPr/>
          <a:lstStyle/>
          <a:p>
            <a:pPr>
              <a:defRPr/>
            </a:pPr>
            <a:r>
              <a:rPr lang="fr-FR"/>
              <a:t>FSD trajectory: evolution in the methods</a:t>
            </a:r>
            <a:endParaRPr/>
          </a:p>
        </p:txBody>
      </p:sp>
      <p:pic>
        <p:nvPicPr>
          <p:cNvPr id="1686497278" name="Image 1"/>
          <p:cNvPicPr>
            <a:picLocks noChangeAspect="1"/>
          </p:cNvPicPr>
          <p:nvPr/>
        </p:nvPicPr>
        <p:blipFill>
          <a:blip r:embed="rId3"/>
          <a:srcRect l="52105" t="0" r="0" b="0"/>
          <a:stretch/>
        </p:blipFill>
        <p:spPr bwMode="auto">
          <a:xfrm>
            <a:off x="6352570" y="1251468"/>
            <a:ext cx="5839429" cy="5189247"/>
          </a:xfrm>
          <a:prstGeom prst="rect">
            <a:avLst/>
          </a:prstGeom>
          <a:ln w="25400">
            <a:solidFill>
              <a:schemeClr val="accent6">
                <a:lumMod val="75000"/>
              </a:schemeClr>
            </a:solidFill>
          </a:ln>
        </p:spPr>
      </p:pic>
      <p:sp>
        <p:nvSpPr>
          <p:cNvPr id="2037217516" name="ZoneTexte 12"/>
          <p:cNvSpPr txBox="1"/>
          <p:nvPr/>
        </p:nvSpPr>
        <p:spPr bwMode="auto">
          <a:xfrm>
            <a:off x="2013995" y="791748"/>
            <a:ext cx="2257063" cy="523220"/>
          </a:xfrm>
          <a:prstGeom prst="rect">
            <a:avLst/>
          </a:prstGeom>
          <a:noFill/>
        </p:spPr>
        <p:txBody>
          <a:bodyPr wrap="square" rtlCol="0">
            <a:spAutoFit/>
          </a:bodyPr>
          <a:lstStyle/>
          <a:p>
            <a:pPr algn="ctr">
              <a:defRPr/>
            </a:pPr>
            <a:r>
              <a:rPr lang="fr-FR" sz="2800" b="1"/>
              <a:t>FSD - 2015</a:t>
            </a:r>
            <a:endParaRPr/>
          </a:p>
        </p:txBody>
      </p:sp>
      <p:sp>
        <p:nvSpPr>
          <p:cNvPr id="1483440706" name="ZoneTexte 13"/>
          <p:cNvSpPr txBox="1"/>
          <p:nvPr/>
        </p:nvSpPr>
        <p:spPr bwMode="auto">
          <a:xfrm>
            <a:off x="8173656" y="791748"/>
            <a:ext cx="2257063" cy="523220"/>
          </a:xfrm>
          <a:prstGeom prst="rect">
            <a:avLst/>
          </a:prstGeom>
          <a:noFill/>
        </p:spPr>
        <p:txBody>
          <a:bodyPr wrap="square" rtlCol="0">
            <a:spAutoFit/>
          </a:bodyPr>
          <a:lstStyle/>
          <a:p>
            <a:pPr algn="ctr">
              <a:defRPr/>
            </a:pPr>
            <a:r>
              <a:rPr lang="fr-FR" sz="2800" b="1"/>
              <a:t>FSD - 2025</a:t>
            </a:r>
            <a:endParaRPr/>
          </a:p>
        </p:txBody>
      </p:sp>
      <p:cxnSp>
        <p:nvCxnSpPr>
          <p:cNvPr id="1928781852" name="Connecteur droit 15"/>
          <p:cNvCxnSpPr/>
          <p:nvPr/>
        </p:nvCxnSpPr>
        <p:spPr bwMode="auto">
          <a:xfrm>
            <a:off x="10058400" y="5984514"/>
            <a:ext cx="1458410" cy="0"/>
          </a:xfrm>
          <a:prstGeom prst="line">
            <a:avLst/>
          </a:prstGeom>
        </p:spPr>
        <p:style>
          <a:lnRef idx="1">
            <a:schemeClr val="dk1"/>
          </a:lnRef>
          <a:fillRef idx="0">
            <a:schemeClr val="dk1"/>
          </a:fillRef>
          <a:effectRef idx="0">
            <a:schemeClr val="dk1"/>
          </a:effectRef>
          <a:fontRef idx="minor">
            <a:schemeClr val="tx1"/>
          </a:fontRef>
        </p:style>
      </p:cxnSp>
      <p:cxnSp>
        <p:nvCxnSpPr>
          <p:cNvPr id="1106196077" name="Connecteur droit 16"/>
          <p:cNvCxnSpPr/>
          <p:nvPr/>
        </p:nvCxnSpPr>
        <p:spPr bwMode="auto">
          <a:xfrm>
            <a:off x="2268638" y="5882272"/>
            <a:ext cx="873888" cy="0"/>
          </a:xfrm>
          <a:prstGeom prst="line">
            <a:avLst/>
          </a:prstGeom>
        </p:spPr>
        <p:style>
          <a:lnRef idx="1">
            <a:schemeClr val="dk1"/>
          </a:lnRef>
          <a:fillRef idx="0">
            <a:schemeClr val="dk1"/>
          </a:fillRef>
          <a:effectRef idx="0">
            <a:schemeClr val="dk1"/>
          </a:effectRef>
          <a:fontRef idx="minor">
            <a:schemeClr val="tx1"/>
          </a:fontRef>
        </p:style>
      </p:cxnSp>
      <p:cxnSp>
        <p:nvCxnSpPr>
          <p:cNvPr id="1694861914" name="Connecteur droit 17"/>
          <p:cNvCxnSpPr/>
          <p:nvPr/>
        </p:nvCxnSpPr>
        <p:spPr bwMode="auto">
          <a:xfrm>
            <a:off x="2233913" y="6069396"/>
            <a:ext cx="995423" cy="0"/>
          </a:xfrm>
          <a:prstGeom prst="line">
            <a:avLst/>
          </a:prstGeom>
        </p:spPr>
        <p:style>
          <a:lnRef idx="1">
            <a:schemeClr val="dk1"/>
          </a:lnRef>
          <a:fillRef idx="0">
            <a:schemeClr val="dk1"/>
          </a:fillRef>
          <a:effectRef idx="0">
            <a:schemeClr val="dk1"/>
          </a:effectRef>
          <a:fontRef idx="minor">
            <a:schemeClr val="tx1"/>
          </a:fontRef>
        </p:style>
      </p:cxnSp>
      <p:cxnSp>
        <p:nvCxnSpPr>
          <p:cNvPr id="633152858" name="Connecteur droit 18"/>
          <p:cNvCxnSpPr/>
          <p:nvPr/>
        </p:nvCxnSpPr>
        <p:spPr bwMode="auto">
          <a:xfrm>
            <a:off x="8347275" y="1462671"/>
            <a:ext cx="954912" cy="0"/>
          </a:xfrm>
          <a:prstGeom prst="line">
            <a:avLst/>
          </a:prstGeom>
        </p:spPr>
        <p:style>
          <a:lnRef idx="1">
            <a:schemeClr val="dk1"/>
          </a:lnRef>
          <a:fillRef idx="0">
            <a:schemeClr val="dk1"/>
          </a:fillRef>
          <a:effectRef idx="0">
            <a:schemeClr val="dk1"/>
          </a:effectRef>
          <a:fontRef idx="minor">
            <a:schemeClr val="tx1"/>
          </a:fontRef>
        </p:style>
      </p:cxnSp>
      <p:cxnSp>
        <p:nvCxnSpPr>
          <p:cNvPr id="895379734" name="Connecteur droit 19"/>
          <p:cNvCxnSpPr/>
          <p:nvPr/>
        </p:nvCxnSpPr>
        <p:spPr bwMode="auto">
          <a:xfrm>
            <a:off x="8208381" y="1719242"/>
            <a:ext cx="1128531" cy="0"/>
          </a:xfrm>
          <a:prstGeom prst="line">
            <a:avLst/>
          </a:prstGeom>
        </p:spPr>
        <p:style>
          <a:lnRef idx="1">
            <a:schemeClr val="dk1"/>
          </a:lnRef>
          <a:fillRef idx="0">
            <a:schemeClr val="dk1"/>
          </a:fillRef>
          <a:effectRef idx="0">
            <a:schemeClr val="dk1"/>
          </a:effectRef>
          <a:fontRef idx="minor">
            <a:schemeClr val="tx1"/>
          </a:fontRef>
        </p:style>
      </p:cxnSp>
      <p:cxnSp>
        <p:nvCxnSpPr>
          <p:cNvPr id="821602216" name="Connecteur droit 20"/>
          <p:cNvCxnSpPr/>
          <p:nvPr/>
        </p:nvCxnSpPr>
        <p:spPr bwMode="auto">
          <a:xfrm>
            <a:off x="6867647" y="4545395"/>
            <a:ext cx="1128531" cy="0"/>
          </a:xfrm>
          <a:prstGeom prst="line">
            <a:avLst/>
          </a:prstGeom>
        </p:spPr>
        <p:style>
          <a:lnRef idx="1">
            <a:schemeClr val="dk1"/>
          </a:lnRef>
          <a:fillRef idx="0">
            <a:schemeClr val="dk1"/>
          </a:fillRef>
          <a:effectRef idx="0">
            <a:schemeClr val="dk1"/>
          </a:effectRef>
          <a:fontRef idx="minor">
            <a:schemeClr val="tx1"/>
          </a:fontRef>
        </p:style>
      </p:cxnSp>
      <p:pic>
        <p:nvPicPr>
          <p:cNvPr id="939580769" name="Image 22"/>
          <p:cNvPicPr>
            <a:picLocks noChangeAspect="1"/>
          </p:cNvPicPr>
          <p:nvPr/>
        </p:nvPicPr>
        <p:blipFill>
          <a:blip r:embed="rId3"/>
          <a:srcRect l="0" t="0" r="49146" b="0"/>
          <a:stretch/>
        </p:blipFill>
        <p:spPr bwMode="auto">
          <a:xfrm>
            <a:off x="22187" y="1250528"/>
            <a:ext cx="6200170" cy="5189247"/>
          </a:xfrm>
          <a:prstGeom prst="rect">
            <a:avLst/>
          </a:prstGeom>
          <a:ln w="25400">
            <a:solidFill>
              <a:schemeClr val="accent6">
                <a:lumMod val="75000"/>
              </a:schemeClr>
            </a:solidFill>
          </a:ln>
        </p:spPr>
      </p:pic>
      <p:sp>
        <p:nvSpPr>
          <p:cNvPr id="1788043066" name="ZoneTexte 21"/>
          <p:cNvSpPr txBox="1"/>
          <p:nvPr/>
        </p:nvSpPr>
        <p:spPr bwMode="auto">
          <a:xfrm>
            <a:off x="3724704" y="5980055"/>
            <a:ext cx="5100027" cy="523220"/>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defPPr>
              <a:defRPr lang="en-US"/>
            </a:defPPr>
            <a:lvl1pPr>
              <a:defRPr sz="1400"/>
            </a:lvl1pPr>
          </a:lstStyle>
          <a:p>
            <a:pPr>
              <a:defRPr/>
            </a:pPr>
            <a:r>
              <a:rPr lang="fr-FR"/>
              <a:t>Source: Material and methods sections. </a:t>
            </a:r>
            <a:endParaRPr/>
          </a:p>
          <a:p>
            <a:pPr>
              <a:defRPr/>
            </a:pPr>
            <a:r>
              <a:rPr lang="fr-FR"/>
              <a:t>Network mapping performed with Cortext (managerv2.cortext.net) </a:t>
            </a:r>
            <a:endParaRPr/>
          </a:p>
        </p:txBody>
      </p:sp>
      <p:sp>
        <p:nvSpPr>
          <p:cNvPr id="170468595" name="Ellipse 2"/>
          <p:cNvSpPr/>
          <p:nvPr/>
        </p:nvSpPr>
        <p:spPr bwMode="auto">
          <a:xfrm>
            <a:off x="1103586" y="5256850"/>
            <a:ext cx="2621118" cy="1043912"/>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59427960" name="Ellipse 3"/>
          <p:cNvSpPr/>
          <p:nvPr/>
        </p:nvSpPr>
        <p:spPr bwMode="auto">
          <a:xfrm>
            <a:off x="10531366" y="2907044"/>
            <a:ext cx="1847440" cy="939739"/>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25854953" name="Titre 1"/>
          <p:cNvSpPr>
            <a:spLocks noGrp="1"/>
          </p:cNvSpPr>
          <p:nvPr>
            <p:ph type="title"/>
          </p:nvPr>
        </p:nvSpPr>
        <p:spPr bwMode="auto">
          <a:xfrm>
            <a:off x="743192" y="107788"/>
            <a:ext cx="10216343" cy="888251"/>
          </a:xfrm>
        </p:spPr>
        <p:txBody>
          <a:bodyPr/>
          <a:lstStyle/>
          <a:p>
            <a:pPr>
              <a:defRPr/>
            </a:pPr>
            <a:r>
              <a:rPr lang="fr-FR"/>
              <a:t>FSD trajectory: evolution in the methods</a:t>
            </a:r>
            <a:endParaRPr/>
          </a:p>
        </p:txBody>
      </p:sp>
      <p:pic>
        <p:nvPicPr>
          <p:cNvPr id="1866504597" name="Image 1"/>
          <p:cNvPicPr>
            <a:picLocks noChangeAspect="1"/>
          </p:cNvPicPr>
          <p:nvPr/>
        </p:nvPicPr>
        <p:blipFill>
          <a:blip r:embed="rId3"/>
          <a:srcRect l="52105" t="0" r="0" b="0"/>
          <a:stretch/>
        </p:blipFill>
        <p:spPr bwMode="auto">
          <a:xfrm>
            <a:off x="6352570" y="1251468"/>
            <a:ext cx="5839429" cy="5189247"/>
          </a:xfrm>
          <a:prstGeom prst="rect">
            <a:avLst/>
          </a:prstGeom>
          <a:ln w="25400">
            <a:solidFill>
              <a:schemeClr val="accent6">
                <a:lumMod val="75000"/>
              </a:schemeClr>
            </a:solidFill>
          </a:ln>
        </p:spPr>
      </p:pic>
      <p:sp>
        <p:nvSpPr>
          <p:cNvPr id="892362781" name="ZoneTexte 12"/>
          <p:cNvSpPr txBox="1"/>
          <p:nvPr/>
        </p:nvSpPr>
        <p:spPr bwMode="auto">
          <a:xfrm>
            <a:off x="2013995" y="791748"/>
            <a:ext cx="2257063" cy="523220"/>
          </a:xfrm>
          <a:prstGeom prst="rect">
            <a:avLst/>
          </a:prstGeom>
          <a:noFill/>
        </p:spPr>
        <p:txBody>
          <a:bodyPr wrap="square" rtlCol="0">
            <a:spAutoFit/>
          </a:bodyPr>
          <a:lstStyle/>
          <a:p>
            <a:pPr algn="ctr">
              <a:defRPr/>
            </a:pPr>
            <a:r>
              <a:rPr lang="fr-FR" sz="2800" b="1"/>
              <a:t>FSD - 2015</a:t>
            </a:r>
            <a:endParaRPr/>
          </a:p>
        </p:txBody>
      </p:sp>
      <p:sp>
        <p:nvSpPr>
          <p:cNvPr id="667040229" name="ZoneTexte 13"/>
          <p:cNvSpPr txBox="1"/>
          <p:nvPr/>
        </p:nvSpPr>
        <p:spPr bwMode="auto">
          <a:xfrm>
            <a:off x="8173656" y="791748"/>
            <a:ext cx="2257063" cy="523220"/>
          </a:xfrm>
          <a:prstGeom prst="rect">
            <a:avLst/>
          </a:prstGeom>
          <a:noFill/>
        </p:spPr>
        <p:txBody>
          <a:bodyPr wrap="square" rtlCol="0">
            <a:spAutoFit/>
          </a:bodyPr>
          <a:lstStyle/>
          <a:p>
            <a:pPr algn="ctr">
              <a:defRPr/>
            </a:pPr>
            <a:r>
              <a:rPr lang="fr-FR" sz="2800" b="1"/>
              <a:t>FSD - 2025</a:t>
            </a:r>
            <a:endParaRPr/>
          </a:p>
        </p:txBody>
      </p:sp>
      <p:cxnSp>
        <p:nvCxnSpPr>
          <p:cNvPr id="2092895761" name="Connecteur droit 15"/>
          <p:cNvCxnSpPr/>
          <p:nvPr/>
        </p:nvCxnSpPr>
        <p:spPr bwMode="auto">
          <a:xfrm>
            <a:off x="10058400" y="5984514"/>
            <a:ext cx="1458410" cy="0"/>
          </a:xfrm>
          <a:prstGeom prst="line">
            <a:avLst/>
          </a:prstGeom>
        </p:spPr>
        <p:style>
          <a:lnRef idx="1">
            <a:schemeClr val="dk1"/>
          </a:lnRef>
          <a:fillRef idx="0">
            <a:schemeClr val="dk1"/>
          </a:fillRef>
          <a:effectRef idx="0">
            <a:schemeClr val="dk1"/>
          </a:effectRef>
          <a:fontRef idx="minor">
            <a:schemeClr val="tx1"/>
          </a:fontRef>
        </p:style>
      </p:cxnSp>
      <p:cxnSp>
        <p:nvCxnSpPr>
          <p:cNvPr id="329005454" name="Connecteur droit 16"/>
          <p:cNvCxnSpPr/>
          <p:nvPr/>
        </p:nvCxnSpPr>
        <p:spPr bwMode="auto">
          <a:xfrm>
            <a:off x="2268638" y="5882272"/>
            <a:ext cx="873888" cy="0"/>
          </a:xfrm>
          <a:prstGeom prst="line">
            <a:avLst/>
          </a:prstGeom>
        </p:spPr>
        <p:style>
          <a:lnRef idx="1">
            <a:schemeClr val="dk1"/>
          </a:lnRef>
          <a:fillRef idx="0">
            <a:schemeClr val="dk1"/>
          </a:fillRef>
          <a:effectRef idx="0">
            <a:schemeClr val="dk1"/>
          </a:effectRef>
          <a:fontRef idx="minor">
            <a:schemeClr val="tx1"/>
          </a:fontRef>
        </p:style>
      </p:cxnSp>
      <p:cxnSp>
        <p:nvCxnSpPr>
          <p:cNvPr id="1639907215" name="Connecteur droit 17"/>
          <p:cNvCxnSpPr/>
          <p:nvPr/>
        </p:nvCxnSpPr>
        <p:spPr bwMode="auto">
          <a:xfrm>
            <a:off x="2233913" y="6069396"/>
            <a:ext cx="995423" cy="0"/>
          </a:xfrm>
          <a:prstGeom prst="line">
            <a:avLst/>
          </a:prstGeom>
        </p:spPr>
        <p:style>
          <a:lnRef idx="1">
            <a:schemeClr val="dk1"/>
          </a:lnRef>
          <a:fillRef idx="0">
            <a:schemeClr val="dk1"/>
          </a:fillRef>
          <a:effectRef idx="0">
            <a:schemeClr val="dk1"/>
          </a:effectRef>
          <a:fontRef idx="minor">
            <a:schemeClr val="tx1"/>
          </a:fontRef>
        </p:style>
      </p:cxnSp>
      <p:cxnSp>
        <p:nvCxnSpPr>
          <p:cNvPr id="1401806988" name="Connecteur droit 18"/>
          <p:cNvCxnSpPr/>
          <p:nvPr/>
        </p:nvCxnSpPr>
        <p:spPr bwMode="auto">
          <a:xfrm>
            <a:off x="8347275" y="1462671"/>
            <a:ext cx="954912" cy="0"/>
          </a:xfrm>
          <a:prstGeom prst="line">
            <a:avLst/>
          </a:prstGeom>
        </p:spPr>
        <p:style>
          <a:lnRef idx="1">
            <a:schemeClr val="dk1"/>
          </a:lnRef>
          <a:fillRef idx="0">
            <a:schemeClr val="dk1"/>
          </a:fillRef>
          <a:effectRef idx="0">
            <a:schemeClr val="dk1"/>
          </a:effectRef>
          <a:fontRef idx="minor">
            <a:schemeClr val="tx1"/>
          </a:fontRef>
        </p:style>
      </p:cxnSp>
      <p:cxnSp>
        <p:nvCxnSpPr>
          <p:cNvPr id="1822021563" name="Connecteur droit 19"/>
          <p:cNvCxnSpPr/>
          <p:nvPr/>
        </p:nvCxnSpPr>
        <p:spPr bwMode="auto">
          <a:xfrm>
            <a:off x="8208381" y="1719242"/>
            <a:ext cx="1128531" cy="0"/>
          </a:xfrm>
          <a:prstGeom prst="line">
            <a:avLst/>
          </a:prstGeom>
        </p:spPr>
        <p:style>
          <a:lnRef idx="1">
            <a:schemeClr val="dk1"/>
          </a:lnRef>
          <a:fillRef idx="0">
            <a:schemeClr val="dk1"/>
          </a:fillRef>
          <a:effectRef idx="0">
            <a:schemeClr val="dk1"/>
          </a:effectRef>
          <a:fontRef idx="minor">
            <a:schemeClr val="tx1"/>
          </a:fontRef>
        </p:style>
      </p:cxnSp>
      <p:cxnSp>
        <p:nvCxnSpPr>
          <p:cNvPr id="966717536" name="Connecteur droit 20"/>
          <p:cNvCxnSpPr/>
          <p:nvPr/>
        </p:nvCxnSpPr>
        <p:spPr bwMode="auto">
          <a:xfrm>
            <a:off x="6867647" y="4545395"/>
            <a:ext cx="1128531" cy="0"/>
          </a:xfrm>
          <a:prstGeom prst="line">
            <a:avLst/>
          </a:prstGeom>
        </p:spPr>
        <p:style>
          <a:lnRef idx="1">
            <a:schemeClr val="dk1"/>
          </a:lnRef>
          <a:fillRef idx="0">
            <a:schemeClr val="dk1"/>
          </a:fillRef>
          <a:effectRef idx="0">
            <a:schemeClr val="dk1"/>
          </a:effectRef>
          <a:fontRef idx="minor">
            <a:schemeClr val="tx1"/>
          </a:fontRef>
        </p:style>
      </p:cxnSp>
      <p:pic>
        <p:nvPicPr>
          <p:cNvPr id="1431753926" name="Image 22"/>
          <p:cNvPicPr>
            <a:picLocks noChangeAspect="1"/>
          </p:cNvPicPr>
          <p:nvPr/>
        </p:nvPicPr>
        <p:blipFill>
          <a:blip r:embed="rId3"/>
          <a:srcRect l="0" t="0" r="49146" b="0"/>
          <a:stretch/>
        </p:blipFill>
        <p:spPr bwMode="auto">
          <a:xfrm>
            <a:off x="22187" y="1250528"/>
            <a:ext cx="6200170" cy="5189247"/>
          </a:xfrm>
          <a:prstGeom prst="rect">
            <a:avLst/>
          </a:prstGeom>
          <a:ln w="25400">
            <a:solidFill>
              <a:schemeClr val="accent6">
                <a:lumMod val="75000"/>
              </a:schemeClr>
            </a:solidFill>
          </a:ln>
        </p:spPr>
      </p:pic>
      <p:sp>
        <p:nvSpPr>
          <p:cNvPr id="1123442911" name="ZoneTexte 21"/>
          <p:cNvSpPr txBox="1"/>
          <p:nvPr/>
        </p:nvSpPr>
        <p:spPr bwMode="auto">
          <a:xfrm>
            <a:off x="3724704" y="5980055"/>
            <a:ext cx="5100027" cy="523220"/>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defPPr>
              <a:defRPr lang="en-US"/>
            </a:defPPr>
            <a:lvl1pPr>
              <a:defRPr sz="1400"/>
            </a:lvl1pPr>
          </a:lstStyle>
          <a:p>
            <a:pPr>
              <a:defRPr/>
            </a:pPr>
            <a:r>
              <a:rPr lang="fr-FR"/>
              <a:t>Source: Material and methods sections. </a:t>
            </a:r>
            <a:endParaRPr/>
          </a:p>
          <a:p>
            <a:pPr>
              <a:defRPr/>
            </a:pPr>
            <a:r>
              <a:rPr lang="fr-FR"/>
              <a:t>Network mapping performed with Cortext (managerv2.cortext.net) </a:t>
            </a:r>
            <a:endParaRPr/>
          </a:p>
        </p:txBody>
      </p:sp>
      <p:sp>
        <p:nvSpPr>
          <p:cNvPr id="1919304697" name="Ellipse 2"/>
          <p:cNvSpPr/>
          <p:nvPr/>
        </p:nvSpPr>
        <p:spPr bwMode="auto">
          <a:xfrm>
            <a:off x="3641748" y="1250527"/>
            <a:ext cx="2621118" cy="951427"/>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66088421" name="Ellipse 5"/>
          <p:cNvSpPr/>
          <p:nvPr/>
        </p:nvSpPr>
        <p:spPr bwMode="auto">
          <a:xfrm>
            <a:off x="9600419" y="3427304"/>
            <a:ext cx="2621118" cy="1197241"/>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51877568" name="Ellipse 6"/>
          <p:cNvSpPr/>
          <p:nvPr/>
        </p:nvSpPr>
        <p:spPr bwMode="auto">
          <a:xfrm>
            <a:off x="8824731" y="5187090"/>
            <a:ext cx="2915324" cy="1197241"/>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71906336" name="Titre 1"/>
          <p:cNvSpPr>
            <a:spLocks noGrp="1"/>
          </p:cNvSpPr>
          <p:nvPr>
            <p:ph type="title"/>
          </p:nvPr>
        </p:nvSpPr>
        <p:spPr bwMode="auto">
          <a:xfrm>
            <a:off x="743192" y="107788"/>
            <a:ext cx="10216343" cy="888251"/>
          </a:xfrm>
        </p:spPr>
        <p:txBody>
          <a:bodyPr/>
          <a:lstStyle/>
          <a:p>
            <a:pPr>
              <a:defRPr/>
            </a:pPr>
            <a:r>
              <a:rPr lang="fr-FR"/>
              <a:t>FSD trajectory: evolution in the methods</a:t>
            </a:r>
            <a:endParaRPr/>
          </a:p>
        </p:txBody>
      </p:sp>
      <p:pic>
        <p:nvPicPr>
          <p:cNvPr id="154833870" name="Image 1"/>
          <p:cNvPicPr>
            <a:picLocks noChangeAspect="1"/>
          </p:cNvPicPr>
          <p:nvPr/>
        </p:nvPicPr>
        <p:blipFill>
          <a:blip r:embed="rId3"/>
          <a:srcRect l="52105" t="0" r="0" b="0"/>
          <a:stretch/>
        </p:blipFill>
        <p:spPr bwMode="auto">
          <a:xfrm>
            <a:off x="6352570" y="1251468"/>
            <a:ext cx="5839429" cy="5189247"/>
          </a:xfrm>
          <a:prstGeom prst="rect">
            <a:avLst/>
          </a:prstGeom>
          <a:ln w="25400">
            <a:solidFill>
              <a:schemeClr val="accent6">
                <a:lumMod val="75000"/>
              </a:schemeClr>
            </a:solidFill>
          </a:ln>
        </p:spPr>
      </p:pic>
      <p:sp>
        <p:nvSpPr>
          <p:cNvPr id="467638516" name="ZoneTexte 12"/>
          <p:cNvSpPr txBox="1"/>
          <p:nvPr/>
        </p:nvSpPr>
        <p:spPr bwMode="auto">
          <a:xfrm>
            <a:off x="2013995" y="791748"/>
            <a:ext cx="2257063" cy="523220"/>
          </a:xfrm>
          <a:prstGeom prst="rect">
            <a:avLst/>
          </a:prstGeom>
          <a:noFill/>
        </p:spPr>
        <p:txBody>
          <a:bodyPr wrap="square" rtlCol="0">
            <a:spAutoFit/>
          </a:bodyPr>
          <a:lstStyle/>
          <a:p>
            <a:pPr algn="ctr">
              <a:defRPr/>
            </a:pPr>
            <a:r>
              <a:rPr lang="fr-FR" sz="2800" b="1"/>
              <a:t>FSD - 2015</a:t>
            </a:r>
            <a:endParaRPr/>
          </a:p>
        </p:txBody>
      </p:sp>
      <p:sp>
        <p:nvSpPr>
          <p:cNvPr id="743076999" name="ZoneTexte 13"/>
          <p:cNvSpPr txBox="1"/>
          <p:nvPr/>
        </p:nvSpPr>
        <p:spPr bwMode="auto">
          <a:xfrm>
            <a:off x="8173656" y="791748"/>
            <a:ext cx="2257063" cy="523220"/>
          </a:xfrm>
          <a:prstGeom prst="rect">
            <a:avLst/>
          </a:prstGeom>
          <a:noFill/>
        </p:spPr>
        <p:txBody>
          <a:bodyPr wrap="square" rtlCol="0">
            <a:spAutoFit/>
          </a:bodyPr>
          <a:lstStyle/>
          <a:p>
            <a:pPr algn="ctr">
              <a:defRPr/>
            </a:pPr>
            <a:r>
              <a:rPr lang="fr-FR" sz="2800" b="1"/>
              <a:t>FSD - 2025</a:t>
            </a:r>
            <a:endParaRPr/>
          </a:p>
        </p:txBody>
      </p:sp>
      <p:cxnSp>
        <p:nvCxnSpPr>
          <p:cNvPr id="435941675" name="Connecteur droit 15"/>
          <p:cNvCxnSpPr/>
          <p:nvPr/>
        </p:nvCxnSpPr>
        <p:spPr bwMode="auto">
          <a:xfrm>
            <a:off x="10058400" y="5984514"/>
            <a:ext cx="1458410" cy="0"/>
          </a:xfrm>
          <a:prstGeom prst="line">
            <a:avLst/>
          </a:prstGeom>
        </p:spPr>
        <p:style>
          <a:lnRef idx="1">
            <a:schemeClr val="dk1"/>
          </a:lnRef>
          <a:fillRef idx="0">
            <a:schemeClr val="dk1"/>
          </a:fillRef>
          <a:effectRef idx="0">
            <a:schemeClr val="dk1"/>
          </a:effectRef>
          <a:fontRef idx="minor">
            <a:schemeClr val="tx1"/>
          </a:fontRef>
        </p:style>
      </p:cxnSp>
      <p:cxnSp>
        <p:nvCxnSpPr>
          <p:cNvPr id="642922313" name="Connecteur droit 16"/>
          <p:cNvCxnSpPr/>
          <p:nvPr/>
        </p:nvCxnSpPr>
        <p:spPr bwMode="auto">
          <a:xfrm>
            <a:off x="2268638" y="5882272"/>
            <a:ext cx="873888" cy="0"/>
          </a:xfrm>
          <a:prstGeom prst="line">
            <a:avLst/>
          </a:prstGeom>
        </p:spPr>
        <p:style>
          <a:lnRef idx="1">
            <a:schemeClr val="dk1"/>
          </a:lnRef>
          <a:fillRef idx="0">
            <a:schemeClr val="dk1"/>
          </a:fillRef>
          <a:effectRef idx="0">
            <a:schemeClr val="dk1"/>
          </a:effectRef>
          <a:fontRef idx="minor">
            <a:schemeClr val="tx1"/>
          </a:fontRef>
        </p:style>
      </p:cxnSp>
      <p:cxnSp>
        <p:nvCxnSpPr>
          <p:cNvPr id="259810900" name="Connecteur droit 17"/>
          <p:cNvCxnSpPr/>
          <p:nvPr/>
        </p:nvCxnSpPr>
        <p:spPr bwMode="auto">
          <a:xfrm>
            <a:off x="2233913" y="6069396"/>
            <a:ext cx="995423" cy="0"/>
          </a:xfrm>
          <a:prstGeom prst="line">
            <a:avLst/>
          </a:prstGeom>
        </p:spPr>
        <p:style>
          <a:lnRef idx="1">
            <a:schemeClr val="dk1"/>
          </a:lnRef>
          <a:fillRef idx="0">
            <a:schemeClr val="dk1"/>
          </a:fillRef>
          <a:effectRef idx="0">
            <a:schemeClr val="dk1"/>
          </a:effectRef>
          <a:fontRef idx="minor">
            <a:schemeClr val="tx1"/>
          </a:fontRef>
        </p:style>
      </p:cxnSp>
      <p:cxnSp>
        <p:nvCxnSpPr>
          <p:cNvPr id="1731159567" name="Connecteur droit 18"/>
          <p:cNvCxnSpPr/>
          <p:nvPr/>
        </p:nvCxnSpPr>
        <p:spPr bwMode="auto">
          <a:xfrm>
            <a:off x="8347275" y="1462671"/>
            <a:ext cx="954912" cy="0"/>
          </a:xfrm>
          <a:prstGeom prst="line">
            <a:avLst/>
          </a:prstGeom>
        </p:spPr>
        <p:style>
          <a:lnRef idx="1">
            <a:schemeClr val="dk1"/>
          </a:lnRef>
          <a:fillRef idx="0">
            <a:schemeClr val="dk1"/>
          </a:fillRef>
          <a:effectRef idx="0">
            <a:schemeClr val="dk1"/>
          </a:effectRef>
          <a:fontRef idx="minor">
            <a:schemeClr val="tx1"/>
          </a:fontRef>
        </p:style>
      </p:cxnSp>
      <p:cxnSp>
        <p:nvCxnSpPr>
          <p:cNvPr id="2040243244" name="Connecteur droit 19"/>
          <p:cNvCxnSpPr/>
          <p:nvPr/>
        </p:nvCxnSpPr>
        <p:spPr bwMode="auto">
          <a:xfrm>
            <a:off x="8208381" y="1719242"/>
            <a:ext cx="1128531" cy="0"/>
          </a:xfrm>
          <a:prstGeom prst="line">
            <a:avLst/>
          </a:prstGeom>
        </p:spPr>
        <p:style>
          <a:lnRef idx="1">
            <a:schemeClr val="dk1"/>
          </a:lnRef>
          <a:fillRef idx="0">
            <a:schemeClr val="dk1"/>
          </a:fillRef>
          <a:effectRef idx="0">
            <a:schemeClr val="dk1"/>
          </a:effectRef>
          <a:fontRef idx="minor">
            <a:schemeClr val="tx1"/>
          </a:fontRef>
        </p:style>
      </p:cxnSp>
      <p:cxnSp>
        <p:nvCxnSpPr>
          <p:cNvPr id="26498209" name="Connecteur droit 20"/>
          <p:cNvCxnSpPr/>
          <p:nvPr/>
        </p:nvCxnSpPr>
        <p:spPr bwMode="auto">
          <a:xfrm>
            <a:off x="6867647" y="4545395"/>
            <a:ext cx="1128531" cy="0"/>
          </a:xfrm>
          <a:prstGeom prst="line">
            <a:avLst/>
          </a:prstGeom>
        </p:spPr>
        <p:style>
          <a:lnRef idx="1">
            <a:schemeClr val="dk1"/>
          </a:lnRef>
          <a:fillRef idx="0">
            <a:schemeClr val="dk1"/>
          </a:fillRef>
          <a:effectRef idx="0">
            <a:schemeClr val="dk1"/>
          </a:effectRef>
          <a:fontRef idx="minor">
            <a:schemeClr val="tx1"/>
          </a:fontRef>
        </p:style>
      </p:cxnSp>
      <p:pic>
        <p:nvPicPr>
          <p:cNvPr id="662667909" name="Image 22"/>
          <p:cNvPicPr>
            <a:picLocks noChangeAspect="1"/>
          </p:cNvPicPr>
          <p:nvPr/>
        </p:nvPicPr>
        <p:blipFill>
          <a:blip r:embed="rId3"/>
          <a:srcRect l="0" t="0" r="49146" b="0"/>
          <a:stretch/>
        </p:blipFill>
        <p:spPr bwMode="auto">
          <a:xfrm>
            <a:off x="22187" y="1250528"/>
            <a:ext cx="6200170" cy="5189247"/>
          </a:xfrm>
          <a:prstGeom prst="rect">
            <a:avLst/>
          </a:prstGeom>
          <a:ln w="25400">
            <a:solidFill>
              <a:schemeClr val="accent6">
                <a:lumMod val="75000"/>
              </a:schemeClr>
            </a:solidFill>
          </a:ln>
        </p:spPr>
      </p:pic>
      <p:sp>
        <p:nvSpPr>
          <p:cNvPr id="1900739210" name="ZoneTexte 21"/>
          <p:cNvSpPr txBox="1"/>
          <p:nvPr/>
        </p:nvSpPr>
        <p:spPr bwMode="auto">
          <a:xfrm>
            <a:off x="3724704" y="5980055"/>
            <a:ext cx="5100027" cy="523220"/>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defPPr>
              <a:defRPr lang="en-US"/>
            </a:defPPr>
            <a:lvl1pPr>
              <a:defRPr sz="1400"/>
            </a:lvl1pPr>
          </a:lstStyle>
          <a:p>
            <a:pPr>
              <a:defRPr/>
            </a:pPr>
            <a:r>
              <a:rPr lang="fr-FR"/>
              <a:t>Source: Material and methods sections. </a:t>
            </a:r>
            <a:endParaRPr/>
          </a:p>
          <a:p>
            <a:pPr>
              <a:defRPr/>
            </a:pPr>
            <a:r>
              <a:rPr lang="fr-FR"/>
              <a:t>Network mapping performed with Cortext (managerv2.cortext.net) </a:t>
            </a:r>
            <a:endParaRPr/>
          </a:p>
        </p:txBody>
      </p:sp>
      <p:sp>
        <p:nvSpPr>
          <p:cNvPr id="317452956" name="Ellipse 2"/>
          <p:cNvSpPr/>
          <p:nvPr/>
        </p:nvSpPr>
        <p:spPr bwMode="auto">
          <a:xfrm>
            <a:off x="6898924" y="1214117"/>
            <a:ext cx="3159476" cy="181286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16265739" name="Ellipse 3"/>
          <p:cNvSpPr/>
          <p:nvPr/>
        </p:nvSpPr>
        <p:spPr bwMode="auto">
          <a:xfrm>
            <a:off x="-37204" y="3594541"/>
            <a:ext cx="2305841" cy="13348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999507686" name="Titre 1"/>
          <p:cNvSpPr>
            <a:spLocks noGrp="1"/>
          </p:cNvSpPr>
          <p:nvPr>
            <p:ph type="title"/>
          </p:nvPr>
        </p:nvSpPr>
        <p:spPr bwMode="auto">
          <a:xfrm>
            <a:off x="743192" y="107788"/>
            <a:ext cx="10216343" cy="888251"/>
          </a:xfrm>
        </p:spPr>
        <p:txBody>
          <a:bodyPr/>
          <a:lstStyle/>
          <a:p>
            <a:pPr>
              <a:defRPr/>
            </a:pPr>
            <a:r>
              <a:rPr lang="fr-FR"/>
              <a:t>FSD trajectory: evolution in the methods</a:t>
            </a:r>
            <a:endParaRPr/>
          </a:p>
        </p:txBody>
      </p:sp>
      <p:pic>
        <p:nvPicPr>
          <p:cNvPr id="1016269645" name="Image 1"/>
          <p:cNvPicPr>
            <a:picLocks noChangeAspect="1"/>
          </p:cNvPicPr>
          <p:nvPr/>
        </p:nvPicPr>
        <p:blipFill>
          <a:blip r:embed="rId3"/>
          <a:srcRect l="52105" t="0" r="0" b="0"/>
          <a:stretch/>
        </p:blipFill>
        <p:spPr bwMode="auto">
          <a:xfrm>
            <a:off x="6352570" y="1251468"/>
            <a:ext cx="5839429" cy="5189247"/>
          </a:xfrm>
          <a:prstGeom prst="rect">
            <a:avLst/>
          </a:prstGeom>
          <a:ln w="25400">
            <a:solidFill>
              <a:schemeClr val="accent6">
                <a:lumMod val="75000"/>
              </a:schemeClr>
            </a:solidFill>
          </a:ln>
        </p:spPr>
      </p:pic>
      <p:sp>
        <p:nvSpPr>
          <p:cNvPr id="2122906646" name="ZoneTexte 12"/>
          <p:cNvSpPr txBox="1"/>
          <p:nvPr/>
        </p:nvSpPr>
        <p:spPr bwMode="auto">
          <a:xfrm>
            <a:off x="2013995" y="791748"/>
            <a:ext cx="2257063" cy="523220"/>
          </a:xfrm>
          <a:prstGeom prst="rect">
            <a:avLst/>
          </a:prstGeom>
          <a:noFill/>
        </p:spPr>
        <p:txBody>
          <a:bodyPr wrap="square" rtlCol="0">
            <a:spAutoFit/>
          </a:bodyPr>
          <a:lstStyle/>
          <a:p>
            <a:pPr algn="ctr">
              <a:defRPr/>
            </a:pPr>
            <a:r>
              <a:rPr lang="fr-FR" sz="2800" b="1"/>
              <a:t>FSD - 2015</a:t>
            </a:r>
            <a:endParaRPr/>
          </a:p>
        </p:txBody>
      </p:sp>
      <p:sp>
        <p:nvSpPr>
          <p:cNvPr id="1916314914" name="ZoneTexte 13"/>
          <p:cNvSpPr txBox="1"/>
          <p:nvPr/>
        </p:nvSpPr>
        <p:spPr bwMode="auto">
          <a:xfrm>
            <a:off x="8173656" y="791748"/>
            <a:ext cx="2257063" cy="523220"/>
          </a:xfrm>
          <a:prstGeom prst="rect">
            <a:avLst/>
          </a:prstGeom>
          <a:noFill/>
        </p:spPr>
        <p:txBody>
          <a:bodyPr wrap="square" rtlCol="0">
            <a:spAutoFit/>
          </a:bodyPr>
          <a:lstStyle/>
          <a:p>
            <a:pPr algn="ctr">
              <a:defRPr/>
            </a:pPr>
            <a:r>
              <a:rPr lang="fr-FR" sz="2800" b="1"/>
              <a:t>FSD - 2025</a:t>
            </a:r>
            <a:endParaRPr/>
          </a:p>
        </p:txBody>
      </p:sp>
      <p:cxnSp>
        <p:nvCxnSpPr>
          <p:cNvPr id="1361018154" name="Connecteur droit 15"/>
          <p:cNvCxnSpPr/>
          <p:nvPr/>
        </p:nvCxnSpPr>
        <p:spPr bwMode="auto">
          <a:xfrm>
            <a:off x="10058400" y="5984514"/>
            <a:ext cx="1458410" cy="0"/>
          </a:xfrm>
          <a:prstGeom prst="line">
            <a:avLst/>
          </a:prstGeom>
        </p:spPr>
        <p:style>
          <a:lnRef idx="1">
            <a:schemeClr val="dk1"/>
          </a:lnRef>
          <a:fillRef idx="0">
            <a:schemeClr val="dk1"/>
          </a:fillRef>
          <a:effectRef idx="0">
            <a:schemeClr val="dk1"/>
          </a:effectRef>
          <a:fontRef idx="minor">
            <a:schemeClr val="tx1"/>
          </a:fontRef>
        </p:style>
      </p:cxnSp>
      <p:cxnSp>
        <p:nvCxnSpPr>
          <p:cNvPr id="1602636647" name="Connecteur droit 16"/>
          <p:cNvCxnSpPr/>
          <p:nvPr/>
        </p:nvCxnSpPr>
        <p:spPr bwMode="auto">
          <a:xfrm>
            <a:off x="2268638" y="5882272"/>
            <a:ext cx="873888" cy="0"/>
          </a:xfrm>
          <a:prstGeom prst="line">
            <a:avLst/>
          </a:prstGeom>
        </p:spPr>
        <p:style>
          <a:lnRef idx="1">
            <a:schemeClr val="dk1"/>
          </a:lnRef>
          <a:fillRef idx="0">
            <a:schemeClr val="dk1"/>
          </a:fillRef>
          <a:effectRef idx="0">
            <a:schemeClr val="dk1"/>
          </a:effectRef>
          <a:fontRef idx="minor">
            <a:schemeClr val="tx1"/>
          </a:fontRef>
        </p:style>
      </p:cxnSp>
      <p:cxnSp>
        <p:nvCxnSpPr>
          <p:cNvPr id="1883271935" name="Connecteur droit 17"/>
          <p:cNvCxnSpPr/>
          <p:nvPr/>
        </p:nvCxnSpPr>
        <p:spPr bwMode="auto">
          <a:xfrm>
            <a:off x="2233913" y="6069396"/>
            <a:ext cx="995423" cy="0"/>
          </a:xfrm>
          <a:prstGeom prst="line">
            <a:avLst/>
          </a:prstGeom>
        </p:spPr>
        <p:style>
          <a:lnRef idx="1">
            <a:schemeClr val="dk1"/>
          </a:lnRef>
          <a:fillRef idx="0">
            <a:schemeClr val="dk1"/>
          </a:fillRef>
          <a:effectRef idx="0">
            <a:schemeClr val="dk1"/>
          </a:effectRef>
          <a:fontRef idx="minor">
            <a:schemeClr val="tx1"/>
          </a:fontRef>
        </p:style>
      </p:cxnSp>
      <p:cxnSp>
        <p:nvCxnSpPr>
          <p:cNvPr id="916665376" name="Connecteur droit 18"/>
          <p:cNvCxnSpPr/>
          <p:nvPr/>
        </p:nvCxnSpPr>
        <p:spPr bwMode="auto">
          <a:xfrm>
            <a:off x="8347275" y="1462671"/>
            <a:ext cx="954912" cy="0"/>
          </a:xfrm>
          <a:prstGeom prst="line">
            <a:avLst/>
          </a:prstGeom>
        </p:spPr>
        <p:style>
          <a:lnRef idx="1">
            <a:schemeClr val="dk1"/>
          </a:lnRef>
          <a:fillRef idx="0">
            <a:schemeClr val="dk1"/>
          </a:fillRef>
          <a:effectRef idx="0">
            <a:schemeClr val="dk1"/>
          </a:effectRef>
          <a:fontRef idx="minor">
            <a:schemeClr val="tx1"/>
          </a:fontRef>
        </p:style>
      </p:cxnSp>
      <p:cxnSp>
        <p:nvCxnSpPr>
          <p:cNvPr id="541374131" name="Connecteur droit 19"/>
          <p:cNvCxnSpPr/>
          <p:nvPr/>
        </p:nvCxnSpPr>
        <p:spPr bwMode="auto">
          <a:xfrm>
            <a:off x="8208381" y="1719242"/>
            <a:ext cx="1128531" cy="0"/>
          </a:xfrm>
          <a:prstGeom prst="line">
            <a:avLst/>
          </a:prstGeom>
        </p:spPr>
        <p:style>
          <a:lnRef idx="1">
            <a:schemeClr val="dk1"/>
          </a:lnRef>
          <a:fillRef idx="0">
            <a:schemeClr val="dk1"/>
          </a:fillRef>
          <a:effectRef idx="0">
            <a:schemeClr val="dk1"/>
          </a:effectRef>
          <a:fontRef idx="minor">
            <a:schemeClr val="tx1"/>
          </a:fontRef>
        </p:style>
      </p:cxnSp>
      <p:cxnSp>
        <p:nvCxnSpPr>
          <p:cNvPr id="1928522591" name="Connecteur droit 20"/>
          <p:cNvCxnSpPr/>
          <p:nvPr/>
        </p:nvCxnSpPr>
        <p:spPr bwMode="auto">
          <a:xfrm>
            <a:off x="6867647" y="4545395"/>
            <a:ext cx="1128531" cy="0"/>
          </a:xfrm>
          <a:prstGeom prst="line">
            <a:avLst/>
          </a:prstGeom>
        </p:spPr>
        <p:style>
          <a:lnRef idx="1">
            <a:schemeClr val="dk1"/>
          </a:lnRef>
          <a:fillRef idx="0">
            <a:schemeClr val="dk1"/>
          </a:fillRef>
          <a:effectRef idx="0">
            <a:schemeClr val="dk1"/>
          </a:effectRef>
          <a:fontRef idx="minor">
            <a:schemeClr val="tx1"/>
          </a:fontRef>
        </p:style>
      </p:cxnSp>
      <p:pic>
        <p:nvPicPr>
          <p:cNvPr id="2071368099" name="Image 22"/>
          <p:cNvPicPr>
            <a:picLocks noChangeAspect="1"/>
          </p:cNvPicPr>
          <p:nvPr/>
        </p:nvPicPr>
        <p:blipFill>
          <a:blip r:embed="rId3"/>
          <a:srcRect l="0" t="0" r="49146" b="0"/>
          <a:stretch/>
        </p:blipFill>
        <p:spPr bwMode="auto">
          <a:xfrm>
            <a:off x="22187" y="1250528"/>
            <a:ext cx="6200170" cy="5189247"/>
          </a:xfrm>
          <a:prstGeom prst="rect">
            <a:avLst/>
          </a:prstGeom>
          <a:ln w="25400">
            <a:solidFill>
              <a:schemeClr val="accent6">
                <a:lumMod val="75000"/>
              </a:schemeClr>
            </a:solidFill>
          </a:ln>
        </p:spPr>
      </p:pic>
      <p:sp>
        <p:nvSpPr>
          <p:cNvPr id="802547665" name="ZoneTexte 21"/>
          <p:cNvSpPr txBox="1"/>
          <p:nvPr/>
        </p:nvSpPr>
        <p:spPr bwMode="auto">
          <a:xfrm>
            <a:off x="3724704" y="5980055"/>
            <a:ext cx="5100027" cy="523220"/>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defPPr>
              <a:defRPr lang="en-US"/>
            </a:defPPr>
            <a:lvl1pPr>
              <a:defRPr sz="1400"/>
            </a:lvl1pPr>
          </a:lstStyle>
          <a:p>
            <a:pPr>
              <a:defRPr/>
            </a:pPr>
            <a:r>
              <a:rPr lang="fr-FR"/>
              <a:t>Source: Material and methods sections. </a:t>
            </a:r>
            <a:endParaRPr/>
          </a:p>
          <a:p>
            <a:pPr>
              <a:defRPr/>
            </a:pPr>
            <a:r>
              <a:rPr lang="fr-FR"/>
              <a:t>Network mapping performed with Cortext (managerv2.cortext.net) </a:t>
            </a:r>
            <a:endParaRPr/>
          </a:p>
        </p:txBody>
      </p:sp>
      <p:sp>
        <p:nvSpPr>
          <p:cNvPr id="1420465205" name="Ellipse 2"/>
          <p:cNvSpPr/>
          <p:nvPr/>
        </p:nvSpPr>
        <p:spPr bwMode="auto">
          <a:xfrm>
            <a:off x="3142526" y="2227670"/>
            <a:ext cx="2826050" cy="141941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76855193" name="Ellipse 3"/>
          <p:cNvSpPr/>
          <p:nvPr/>
        </p:nvSpPr>
        <p:spPr bwMode="auto">
          <a:xfrm>
            <a:off x="7996177" y="4304064"/>
            <a:ext cx="3985615" cy="2135709"/>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911904511" name="Titre 1"/>
          <p:cNvSpPr>
            <a:spLocks noGrp="1"/>
          </p:cNvSpPr>
          <p:nvPr>
            <p:ph type="title"/>
          </p:nvPr>
        </p:nvSpPr>
        <p:spPr bwMode="auto">
          <a:xfrm>
            <a:off x="743192" y="107788"/>
            <a:ext cx="11095882" cy="888251"/>
          </a:xfrm>
        </p:spPr>
        <p:txBody>
          <a:bodyPr>
            <a:normAutofit/>
          </a:bodyPr>
          <a:lstStyle/>
          <a:p>
            <a:pPr>
              <a:defRPr/>
            </a:pPr>
            <a:r>
              <a:rPr lang="fr-FR"/>
              <a:t>FSD trajectory: attendees</a:t>
            </a:r>
            <a:endParaRPr/>
          </a:p>
        </p:txBody>
      </p:sp>
      <p:pic>
        <p:nvPicPr>
          <p:cNvPr id="1673235660" name="Image 4"/>
          <p:cNvPicPr>
            <a:picLocks noChangeAspect="1"/>
          </p:cNvPicPr>
          <p:nvPr/>
        </p:nvPicPr>
        <p:blipFill>
          <a:blip r:embed="rId3"/>
          <a:stretch/>
        </p:blipFill>
        <p:spPr bwMode="auto">
          <a:xfrm>
            <a:off x="4385386" y="2738502"/>
            <a:ext cx="3887183" cy="2001449"/>
          </a:xfrm>
          <a:prstGeom prst="rect">
            <a:avLst/>
          </a:prstGeom>
        </p:spPr>
      </p:pic>
      <p:graphicFrame>
        <p:nvGraphicFramePr>
          <p:cNvPr id="316435519" name="Tableau 15"/>
          <p:cNvGraphicFramePr>
            <a:graphicFrameLocks xmlns:a="http://schemas.openxmlformats.org/drawingml/2006/main" noGrp="1"/>
          </p:cNvGraphicFramePr>
          <p:nvPr/>
        </p:nvGraphicFramePr>
        <p:xfrm>
          <a:off x="818881" y="259615"/>
          <a:ext cx="4862548" cy="2937523"/>
        </p:xfrm>
        <a:graphic>
          <a:graphicData uri="http://schemas.openxmlformats.org/drawingml/2006/table">
            <a:tbl>
              <a:tblPr firstRow="0" firstCol="0" lastRow="0" lastCol="0" bandRow="0" bandCol="0"/>
              <a:tblGrid>
                <a:gridCol w="1100543"/>
                <a:gridCol w="752400"/>
                <a:gridCol w="752400"/>
                <a:gridCol w="752400"/>
                <a:gridCol w="752400"/>
                <a:gridCol w="752400"/>
              </a:tblGrid>
              <a:tr h="411978">
                <a:tc>
                  <a:txBody>
                    <a:bodyPr/>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highlight>
                            <a:srgbClr val="FFFF00"/>
                          </a:highlight>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highlight>
                            <a:srgbClr val="FFFF00"/>
                          </a:highlight>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94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r h="229595">
                <a:tc>
                  <a:txBody>
                    <a:bodyPr/>
                    <a:p>
                      <a:pPr>
                        <a:defRPr/>
                      </a:pPr>
                      <a:r>
                        <a:rPr lang="fr-FR" sz="1200"/>
                        <a:t>Uruguay</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72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solidFill>
                            <a:schemeClr val="tx1"/>
                          </a:solidFill>
                        </a:rPr>
                        <a:t>Mexico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solidFill>
                            <a:schemeClr val="tx1"/>
                          </a:solidFill>
                        </a:rPr>
                        <a:t>USA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32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solidFill>
                            <a:schemeClr val="tx1"/>
                          </a:solidFill>
                        </a:rPr>
                        <a:t>Costa 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solidFill>
                            <a:schemeClr val="tx1"/>
                          </a:solidFill>
                        </a:rPr>
                        <a:t>Argentina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solidFill>
                            <a:schemeClr val="tx1"/>
                          </a:solidFill>
                        </a:rPr>
                        <a:t>Brazil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Colombia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chile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Nicaragua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a:defRPr/>
                      </a:pPr>
                      <a:r>
                        <a:rPr lang="fr-FR" sz="1200"/>
                        <a:t>Canada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1800416291" name="Tableau 19"/>
          <p:cNvGraphicFramePr>
            <a:graphicFrameLocks xmlns:a="http://schemas.openxmlformats.org/drawingml/2006/main" noGrp="1"/>
          </p:cNvGraphicFramePr>
          <p:nvPr/>
        </p:nvGraphicFramePr>
        <p:xfrm>
          <a:off x="1491917" y="5398239"/>
          <a:ext cx="5334778" cy="1159120"/>
        </p:xfrm>
        <a:graphic>
          <a:graphicData uri="http://schemas.openxmlformats.org/drawingml/2006/table">
            <a:tbl>
              <a:tblPr firstRow="0" firstCol="0" lastRow="0" lastCol="0" bandRow="0" bandCol="0"/>
              <a:tblGrid>
                <a:gridCol w="1207423"/>
                <a:gridCol w="825471"/>
                <a:gridCol w="825471"/>
                <a:gridCol w="825471"/>
                <a:gridCol w="825471"/>
                <a:gridCol w="825471"/>
              </a:tblGrid>
              <a:tr h="433819">
                <a:tc>
                  <a:txBody>
                    <a:bodyPr/>
                    <a:p>
                      <a:pPr algn="ctr">
                        <a:defRPr/>
                      </a:pPr>
                      <a:r>
                        <a:rPr lang="fr-FR" sz="14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1767">
                <a:tc>
                  <a:txBody>
                    <a:bodyPr/>
                    <a:p>
                      <a:pPr>
                        <a:defRPr/>
                      </a:pPr>
                      <a:r>
                        <a:rPr lang="fr-FR" sz="1400" b="1">
                          <a:solidFill>
                            <a:schemeClr val="tx1"/>
                          </a:solidFill>
                        </a:rPr>
                        <a:t>TOT OCEANIA</a:t>
                      </a:r>
                      <a:endParaRPr lang="fr-FR" sz="14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r>
              <a:tr h="241767">
                <a:tc>
                  <a:txBody>
                    <a:bodyPr/>
                    <a:p>
                      <a:pPr>
                        <a:defRPr/>
                      </a:pPr>
                      <a:r>
                        <a:rPr lang="fr-FR" sz="1400">
                          <a:solidFill>
                            <a:schemeClr val="tx1"/>
                          </a:solidFill>
                        </a:rPr>
                        <a:t>Australia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16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16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1767">
                <a:tc>
                  <a:txBody>
                    <a:bodyPr/>
                    <a:p>
                      <a:pPr>
                        <a:defRPr/>
                      </a:pPr>
                      <a:r>
                        <a:rPr lang="fr-FR" sz="1400"/>
                        <a:t>New Zealand</a:t>
                      </a:r>
                      <a:endParaRPr lang="fr-FR" sz="14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4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487203740" name="Tableau 23"/>
          <p:cNvGraphicFramePr>
            <a:graphicFrameLocks xmlns:a="http://schemas.openxmlformats.org/drawingml/2006/main" noGrp="1"/>
          </p:cNvGraphicFramePr>
          <p:nvPr/>
        </p:nvGraphicFramePr>
        <p:xfrm>
          <a:off x="6976526" y="4015569"/>
          <a:ext cx="4862548" cy="4261755"/>
        </p:xfrm>
        <a:graphic>
          <a:graphicData uri="http://schemas.openxmlformats.org/drawingml/2006/table">
            <a:tbl>
              <a:tblPr firstRow="0" firstCol="0" lastRow="0" lastCol="0" bandRow="0" bandCol="0"/>
              <a:tblGrid>
                <a:gridCol w="1100543"/>
                <a:gridCol w="752400"/>
                <a:gridCol w="752400"/>
                <a:gridCol w="752400"/>
                <a:gridCol w="752400"/>
                <a:gridCol w="752400"/>
              </a:tblGrid>
              <a:tr h="384202">
                <a:tc>
                  <a:txBody>
                    <a:bodyPr/>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195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210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70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21051">
                <a:tc>
                  <a:txBody>
                    <a:bodyPr/>
                    <a:p>
                      <a:pPr>
                        <a:defRPr/>
                      </a:pPr>
                      <a:r>
                        <a:rPr lang="fr-FR" sz="1200"/>
                        <a:t>France</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highlight>
                            <a:srgbClr val="FFFF00"/>
                          </a:highlight>
                        </a:rPr>
                        <a:t>146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24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150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46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t>Netherlands</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highlight>
                            <a:srgbClr val="FFFF00"/>
                          </a:highlight>
                        </a:rPr>
                        <a:t>23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Germany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highlight>
                            <a:srgbClr val="FFFF00"/>
                          </a:highlight>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t>Belgium</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highlight>
                            <a:srgbClr val="FFFF00"/>
                          </a:highlight>
                        </a:rPr>
                        <a:t>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141794">
                <a:tc>
                  <a:txBody>
                    <a:bodyPr/>
                    <a:p>
                      <a:pPr>
                        <a:defRPr/>
                      </a:pPr>
                      <a:r>
                        <a:rPr lang="fr-FR" sz="1200">
                          <a:solidFill>
                            <a:schemeClr val="tx1"/>
                          </a:solidFill>
                        </a:rPr>
                        <a:t>Italy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Sweden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Denmark</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Portugal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t>Spain</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marL="0" marR="0" lvl="0" indent="0" algn="l" defTabSz="914400">
                        <a:lnSpc>
                          <a:spcPct val="100000"/>
                        </a:lnSpc>
                        <a:spcBef>
                          <a:spcPts val="0"/>
                        </a:spcBef>
                        <a:spcAft>
                          <a:spcPts val="0"/>
                        </a:spcAft>
                        <a:buClrTx/>
                        <a:buSzTx/>
                        <a:buFontTx/>
                        <a:buNone/>
                        <a:defRPr/>
                      </a:pPr>
                      <a:r>
                        <a:rPr lang="fr-FR" sz="1200"/>
                        <a:t>UK</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Hungary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340431">
                <a:tc>
                  <a:txBody>
                    <a:bodyPr/>
                    <a:p>
                      <a:pPr>
                        <a:defRPr/>
                      </a:pPr>
                      <a:r>
                        <a:rPr lang="fr-FR" sz="1200">
                          <a:solidFill>
                            <a:schemeClr val="tx1"/>
                          </a:solidFill>
                        </a:rPr>
                        <a:t>Czech Republic</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solidFill>
                            <a:schemeClr val="tx1"/>
                          </a:solidFill>
                        </a:rPr>
                        <a:t>Poland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Norway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Switzerland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1051">
                <a:tc>
                  <a:txBody>
                    <a:bodyPr/>
                    <a:p>
                      <a:pPr>
                        <a:defRPr/>
                      </a:pPr>
                      <a:r>
                        <a:rPr lang="fr-FR" sz="1200"/>
                        <a:t>Ireland</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420461068" name="Tableau 14"/>
          <p:cNvGraphicFramePr>
            <a:graphicFrameLocks xmlns:a="http://schemas.openxmlformats.org/drawingml/2006/main" noGrp="1"/>
          </p:cNvGraphicFramePr>
          <p:nvPr/>
        </p:nvGraphicFramePr>
        <p:xfrm>
          <a:off x="-2198126" y="1558567"/>
          <a:ext cx="4862553" cy="5191645"/>
        </p:xfrm>
        <a:graphic>
          <a:graphicData uri="http://schemas.openxmlformats.org/drawingml/2006/table">
            <a:tbl>
              <a:tblPr firstRow="0" firstCol="0" lastRow="0" lastCol="0" bandRow="0" bandCol="0"/>
              <a:tblGrid>
                <a:gridCol w="1100548"/>
                <a:gridCol w="752400"/>
                <a:gridCol w="752400"/>
                <a:gridCol w="752400"/>
                <a:gridCol w="752400"/>
                <a:gridCol w="752400"/>
              </a:tblGrid>
              <a:tr h="408685">
                <a:tc>
                  <a:txBody>
                    <a:bodyPr/>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highlight>
                            <a:srgbClr val="FFFF00"/>
                          </a:highlight>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b="1">
                          <a:solidFill>
                            <a:schemeClr val="tx1"/>
                          </a:solidFill>
                        </a:rPr>
                        <a:t>TOT 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41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27760">
                <a:tc>
                  <a:txBody>
                    <a:bodyPr/>
                    <a:p>
                      <a:pPr>
                        <a:defRPr/>
                      </a:pPr>
                      <a:r>
                        <a:rPr lang="fr-FR" sz="1200">
                          <a:solidFill>
                            <a:schemeClr val="tx1"/>
                          </a:solidFill>
                        </a:rPr>
                        <a:t>Tunisia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t>Senegal</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Burkina Faso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Ethiopia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Madagascar</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Mali</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Nigeria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Benin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Zimbabwe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Cameroon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Chad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Egypt</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Kenya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Morocco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29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Congo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Ghana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Togo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Uganda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solidFill>
                            <a:schemeClr val="tx1"/>
                          </a:solidFill>
                        </a:rPr>
                        <a:t>Ivory Coast</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a:t>Malawi</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987407920" name="Tableau 20"/>
          <p:cNvGraphicFramePr>
            <a:graphicFrameLocks xmlns:a="http://schemas.openxmlformats.org/drawingml/2006/main" noGrp="1"/>
          </p:cNvGraphicFramePr>
          <p:nvPr/>
        </p:nvGraphicFramePr>
        <p:xfrm>
          <a:off x="7268035" y="996037"/>
          <a:ext cx="4862548" cy="2908825"/>
        </p:xfrm>
        <a:graphic>
          <a:graphicData uri="http://schemas.openxmlformats.org/drawingml/2006/table">
            <a:tbl>
              <a:tblPr firstRow="0" firstCol="0" lastRow="0" lastCol="0" bandRow="0" bandCol="0"/>
              <a:tblGrid>
                <a:gridCol w="1100543"/>
                <a:gridCol w="752400"/>
                <a:gridCol w="752400"/>
                <a:gridCol w="752400"/>
                <a:gridCol w="752400"/>
                <a:gridCol w="752400"/>
              </a:tblGrid>
              <a:tr h="407953">
                <a:tc>
                  <a:txBody>
                    <a:bodyPr/>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r h="227352">
                <a:tc>
                  <a:txBody>
                    <a:bodyPr/>
                    <a:p>
                      <a:pPr>
                        <a:defRPr/>
                      </a:pPr>
                      <a:r>
                        <a:rPr lang="fr-FR" sz="1200"/>
                        <a:t>China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a:defRPr/>
                      </a:pPr>
                      <a:r>
                        <a:rPr lang="fr-FR" sz="1200"/>
                        <a:t>India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a:defRPr/>
                      </a:pPr>
                      <a:r>
                        <a:rPr lang="fr-FR" sz="1200"/>
                        <a:t>Indonesia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a:defRPr/>
                      </a:pPr>
                      <a:r>
                        <a:rPr lang="fr-FR" sz="1200"/>
                        <a:t>Lebanon</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a:defRPr/>
                      </a:pPr>
                      <a:r>
                        <a:rPr lang="fr-FR" sz="1200"/>
                        <a:t>Saudi Arabia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Malaysia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Nepal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Bengladesh</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a:solidFill>
                            <a:schemeClr val="tx1"/>
                          </a:solidFill>
                        </a:rPr>
                        <a:t>South Korea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a:defRPr/>
                      </a:pPr>
                      <a:r>
                        <a:rPr lang="fr-FR" sz="1200">
                          <a:solidFill>
                            <a:schemeClr val="tx1"/>
                          </a:solidFill>
                        </a:rPr>
                        <a:t>Japan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1927573638" name="Tableau 2"/>
          <p:cNvGraphicFramePr>
            <a:graphicFrameLocks xmlns:a="http://schemas.openxmlformats.org/drawingml/2006/main" noGrp="1"/>
          </p:cNvGraphicFramePr>
          <p:nvPr/>
        </p:nvGraphicFramePr>
        <p:xfrm>
          <a:off x="6328977" y="214120"/>
          <a:ext cx="4862548" cy="888250"/>
        </p:xfrm>
        <a:graphic>
          <a:graphicData uri="http://schemas.openxmlformats.org/drawingml/2006/table">
            <a:tbl>
              <a:tblPr firstRow="0" firstCol="0" lastRow="0" lastCol="0" bandRow="0" bandCol="0"/>
              <a:tblGrid>
                <a:gridCol w="1100543"/>
                <a:gridCol w="752400"/>
                <a:gridCol w="752400"/>
                <a:gridCol w="752400"/>
                <a:gridCol w="752400"/>
                <a:gridCol w="752400"/>
              </a:tblGrid>
              <a:tr h="570378">
                <a:tc>
                  <a:txBody>
                    <a:bodyPr/>
                    <a:p>
                      <a:pPr algn="ctr">
                        <a:defRPr/>
                      </a:pPr>
                      <a:r>
                        <a:rPr lang="fr-FR" sz="14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317872">
                <a:tc>
                  <a:txBody>
                    <a:bodyPr/>
                    <a:p>
                      <a:pPr>
                        <a:defRPr/>
                      </a:pPr>
                      <a:r>
                        <a:rPr lang="fr-FR" sz="1400" b="1">
                          <a:solidFill>
                            <a:schemeClr val="tx1"/>
                          </a:solidFill>
                        </a:rPr>
                        <a:t>TOTAL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228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66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185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327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895602006" name="Image 9"/>
          <p:cNvPicPr>
            <a:picLocks noChangeAspect="1"/>
          </p:cNvPicPr>
          <p:nvPr/>
        </p:nvPicPr>
        <p:blipFill>
          <a:blip r:embed="rId3"/>
          <a:stretch/>
        </p:blipFill>
        <p:spPr bwMode="auto">
          <a:xfrm>
            <a:off x="3025866" y="3105122"/>
            <a:ext cx="5375385" cy="2722598"/>
          </a:xfrm>
          <a:prstGeom prst="rect">
            <a:avLst/>
          </a:prstGeom>
        </p:spPr>
      </p:pic>
      <p:sp>
        <p:nvSpPr>
          <p:cNvPr id="2068929406" name="Titre 1"/>
          <p:cNvSpPr>
            <a:spLocks noGrp="1"/>
          </p:cNvSpPr>
          <p:nvPr>
            <p:ph type="title"/>
          </p:nvPr>
        </p:nvSpPr>
        <p:spPr bwMode="auto">
          <a:xfrm>
            <a:off x="743192" y="107788"/>
            <a:ext cx="11095882" cy="888251"/>
          </a:xfrm>
        </p:spPr>
        <p:txBody>
          <a:bodyPr>
            <a:normAutofit/>
          </a:bodyPr>
          <a:lstStyle/>
          <a:p>
            <a:pPr>
              <a:defRPr/>
            </a:pPr>
            <a:r>
              <a:rPr lang="fr-FR"/>
              <a:t>FSD trajectory: number of attendees</a:t>
            </a:r>
            <a:endParaRPr/>
          </a:p>
        </p:txBody>
      </p:sp>
      <p:graphicFrame>
        <p:nvGraphicFramePr>
          <p:cNvPr id="920118109" name="Tableau 17"/>
          <p:cNvGraphicFramePr>
            <a:graphicFrameLocks xmlns:a="http://schemas.openxmlformats.org/drawingml/2006/main" noGrp="1"/>
          </p:cNvGraphicFramePr>
          <p:nvPr/>
        </p:nvGraphicFramePr>
        <p:xfrm>
          <a:off x="3420932" y="1263306"/>
          <a:ext cx="4862548" cy="888250"/>
        </p:xfrm>
        <a:graphic>
          <a:graphicData uri="http://schemas.openxmlformats.org/drawingml/2006/table">
            <a:tbl>
              <a:tblPr firstRow="0" firstCol="0" lastRow="0" lastCol="0" bandRow="0" bandCol="0"/>
              <a:tblGrid>
                <a:gridCol w="1100543"/>
                <a:gridCol w="752400"/>
                <a:gridCol w="752400"/>
                <a:gridCol w="752400"/>
                <a:gridCol w="752400"/>
                <a:gridCol w="752400"/>
              </a:tblGrid>
              <a:tr h="57037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400" b="1">
                          <a:solidFill>
                            <a:schemeClr val="tx1"/>
                          </a:solidFill>
                          <a:latin typeface="Calibri"/>
                          <a:ea typeface="Arial"/>
                          <a:cs typeface="Aria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317872">
                <a:tc>
                  <a:txBody>
                    <a:bodyPr/>
                    <a:p>
                      <a:pPr>
                        <a:defRPr/>
                      </a:pPr>
                      <a:r>
                        <a:rPr lang="fr-FR" sz="1400" b="1">
                          <a:solidFill>
                            <a:schemeClr val="tx1"/>
                          </a:solidFill>
                        </a:rPr>
                        <a:t>TOTAL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228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66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185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327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17537892" name="Image 9"/>
          <p:cNvPicPr>
            <a:picLocks noChangeAspect="1"/>
          </p:cNvPicPr>
          <p:nvPr/>
        </p:nvPicPr>
        <p:blipFill>
          <a:blip r:embed="rId3"/>
          <a:stretch/>
        </p:blipFill>
        <p:spPr bwMode="auto">
          <a:xfrm>
            <a:off x="3025866" y="3105122"/>
            <a:ext cx="5375385" cy="2722598"/>
          </a:xfrm>
          <a:prstGeom prst="rect">
            <a:avLst/>
          </a:prstGeom>
        </p:spPr>
      </p:pic>
      <p:sp>
        <p:nvSpPr>
          <p:cNvPr id="1607900572" name="Titre 1"/>
          <p:cNvSpPr>
            <a:spLocks noGrp="1"/>
          </p:cNvSpPr>
          <p:nvPr>
            <p:ph type="title"/>
          </p:nvPr>
        </p:nvSpPr>
        <p:spPr bwMode="auto">
          <a:xfrm>
            <a:off x="743192" y="107788"/>
            <a:ext cx="11095882" cy="888251"/>
          </a:xfrm>
        </p:spPr>
        <p:txBody>
          <a:bodyPr>
            <a:normAutofit/>
          </a:bodyPr>
          <a:lstStyle/>
          <a:p>
            <a:pPr>
              <a:defRPr/>
            </a:pPr>
            <a:r>
              <a:rPr lang="fr-FR"/>
              <a:t>FSD trajectory: number of attendees</a:t>
            </a:r>
            <a:endParaRPr/>
          </a:p>
        </p:txBody>
      </p:sp>
      <p:graphicFrame>
        <p:nvGraphicFramePr>
          <p:cNvPr id="1886989926" name="Tableau 15"/>
          <p:cNvGraphicFramePr>
            <a:graphicFrameLocks xmlns:a="http://schemas.openxmlformats.org/drawingml/2006/main" noGrp="1"/>
          </p:cNvGraphicFramePr>
          <p:nvPr/>
        </p:nvGraphicFramePr>
        <p:xfrm>
          <a:off x="234566" y="2595624"/>
          <a:ext cx="4862548" cy="641573"/>
        </p:xfrm>
        <a:graphic>
          <a:graphicData uri="http://schemas.openxmlformats.org/drawingml/2006/table">
            <a:tbl>
              <a:tblPr firstRow="0" firstCol="0" lastRow="0" lastCol="0" bandRow="0" bandCol="0"/>
              <a:tblGrid>
                <a:gridCol w="1100543"/>
                <a:gridCol w="752400"/>
                <a:gridCol w="752400"/>
                <a:gridCol w="752400"/>
                <a:gridCol w="752400"/>
                <a:gridCol w="752400"/>
              </a:tblGrid>
              <a:tr h="41197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94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bl>
          </a:graphicData>
        </a:graphic>
      </p:graphicFrame>
      <p:graphicFrame>
        <p:nvGraphicFramePr>
          <p:cNvPr id="1067780143" name="Tableau 17"/>
          <p:cNvGraphicFramePr>
            <a:graphicFrameLocks xmlns:a="http://schemas.openxmlformats.org/drawingml/2006/main" noGrp="1"/>
          </p:cNvGraphicFramePr>
          <p:nvPr/>
        </p:nvGraphicFramePr>
        <p:xfrm>
          <a:off x="3420932" y="1263306"/>
          <a:ext cx="4862548" cy="888250"/>
        </p:xfrm>
        <a:graphic>
          <a:graphicData uri="http://schemas.openxmlformats.org/drawingml/2006/table">
            <a:tbl>
              <a:tblPr firstRow="0" firstCol="0" lastRow="0" lastCol="0" bandRow="0" bandCol="0"/>
              <a:tblGrid>
                <a:gridCol w="1100543"/>
                <a:gridCol w="752400"/>
                <a:gridCol w="752400"/>
                <a:gridCol w="752400"/>
                <a:gridCol w="752400"/>
                <a:gridCol w="752400"/>
              </a:tblGrid>
              <a:tr h="57037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400" b="1">
                          <a:solidFill>
                            <a:schemeClr val="tx1"/>
                          </a:solidFill>
                          <a:latin typeface="Calibri"/>
                          <a:ea typeface="Arial"/>
                          <a:cs typeface="Aria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317872">
                <a:tc>
                  <a:txBody>
                    <a:bodyPr/>
                    <a:p>
                      <a:pPr>
                        <a:defRPr/>
                      </a:pPr>
                      <a:r>
                        <a:rPr lang="fr-FR" sz="1400" b="1">
                          <a:solidFill>
                            <a:schemeClr val="tx1"/>
                          </a:solidFill>
                        </a:rPr>
                        <a:t>TOTAL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228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66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185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327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r>
            </a:tbl>
          </a:graphicData>
        </a:graphic>
      </p:graphicFrame>
      <p:graphicFrame>
        <p:nvGraphicFramePr>
          <p:cNvPr id="960654073" name="Tableau 19"/>
          <p:cNvGraphicFramePr>
            <a:graphicFrameLocks xmlns:a="http://schemas.openxmlformats.org/drawingml/2006/main" noGrp="1"/>
          </p:cNvGraphicFramePr>
          <p:nvPr/>
        </p:nvGraphicFramePr>
        <p:xfrm>
          <a:off x="6740411" y="5225232"/>
          <a:ext cx="5334778" cy="675586"/>
        </p:xfrm>
        <a:graphic>
          <a:graphicData uri="http://schemas.openxmlformats.org/drawingml/2006/table">
            <a:tbl>
              <a:tblPr firstRow="0" firstCol="0" lastRow="0" lastCol="0" bandRow="0" bandCol="0"/>
              <a:tblGrid>
                <a:gridCol w="1207423"/>
                <a:gridCol w="825471"/>
                <a:gridCol w="825471"/>
                <a:gridCol w="825471"/>
                <a:gridCol w="825471"/>
                <a:gridCol w="825471"/>
              </a:tblGrid>
              <a:tr h="433819">
                <a:tc>
                  <a:txBody>
                    <a:bodyPr/>
                    <a:p>
                      <a:pPr algn="ctr">
                        <a:defRPr/>
                      </a:pPr>
                      <a:r>
                        <a:rPr lang="fr-FR" sz="14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2025</a:t>
                      </a:r>
                      <a:endParaRPr/>
                    </a:p>
                    <a:p>
                      <a:pPr algn="ctr">
                        <a:defRPr/>
                      </a:pPr>
                      <a:r>
                        <a:rPr lang="fr-FR" sz="14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1767">
                <a:tc>
                  <a:txBody>
                    <a:bodyPr/>
                    <a:p>
                      <a:pPr>
                        <a:defRPr/>
                      </a:pPr>
                      <a:r>
                        <a:rPr lang="fr-FR" sz="1400" b="1">
                          <a:solidFill>
                            <a:schemeClr val="tx1"/>
                          </a:solidFill>
                        </a:rPr>
                        <a:t>TOT OCEANIA</a:t>
                      </a:r>
                      <a:endParaRPr lang="fr-FR" sz="14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r>
            </a:tbl>
          </a:graphicData>
        </a:graphic>
      </p:graphicFrame>
      <p:graphicFrame>
        <p:nvGraphicFramePr>
          <p:cNvPr id="758380570" name="Tableau 23"/>
          <p:cNvGraphicFramePr>
            <a:graphicFrameLocks xmlns:a="http://schemas.openxmlformats.org/drawingml/2006/main" noGrp="1"/>
          </p:cNvGraphicFramePr>
          <p:nvPr/>
        </p:nvGraphicFramePr>
        <p:xfrm>
          <a:off x="5602115" y="2420445"/>
          <a:ext cx="4862548" cy="577682"/>
        </p:xfrm>
        <a:graphic>
          <a:graphicData uri="http://schemas.openxmlformats.org/drawingml/2006/table">
            <a:tbl>
              <a:tblPr firstRow="0" firstCol="0" lastRow="0" lastCol="0" bandRow="0" bandCol="0"/>
              <a:tblGrid>
                <a:gridCol w="1100543"/>
                <a:gridCol w="752400"/>
                <a:gridCol w="752400"/>
                <a:gridCol w="752400"/>
                <a:gridCol w="752400"/>
                <a:gridCol w="752400"/>
              </a:tblGrid>
              <a:tr h="38822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0">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195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210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70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bl>
          </a:graphicData>
        </a:graphic>
      </p:graphicFrame>
      <p:graphicFrame>
        <p:nvGraphicFramePr>
          <p:cNvPr id="1044887346" name="Tableau 14"/>
          <p:cNvGraphicFramePr>
            <a:graphicFrameLocks xmlns:a="http://schemas.openxmlformats.org/drawingml/2006/main" noGrp="1"/>
          </p:cNvGraphicFramePr>
          <p:nvPr/>
        </p:nvGraphicFramePr>
        <p:xfrm>
          <a:off x="1508046" y="5542091"/>
          <a:ext cx="4862553" cy="636444"/>
        </p:xfrm>
        <a:graphic>
          <a:graphicData uri="http://schemas.openxmlformats.org/drawingml/2006/table">
            <a:tbl>
              <a:tblPr firstRow="0" firstCol="0" lastRow="0" lastCol="0" bandRow="0" bandCol="0"/>
              <a:tblGrid>
                <a:gridCol w="1100548"/>
                <a:gridCol w="752400"/>
                <a:gridCol w="752400"/>
                <a:gridCol w="752400"/>
                <a:gridCol w="752400"/>
                <a:gridCol w="752400"/>
              </a:tblGrid>
              <a:tr h="408685">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b="1">
                          <a:solidFill>
                            <a:schemeClr val="tx1"/>
                          </a:solidFill>
                        </a:rPr>
                        <a:t>TOT 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41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bl>
          </a:graphicData>
        </a:graphic>
      </p:graphicFrame>
      <p:graphicFrame>
        <p:nvGraphicFramePr>
          <p:cNvPr id="1839432415" name="Tableau 20"/>
          <p:cNvGraphicFramePr>
            <a:graphicFrameLocks xmlns:a="http://schemas.openxmlformats.org/drawingml/2006/main" noGrp="1"/>
          </p:cNvGraphicFramePr>
          <p:nvPr/>
        </p:nvGraphicFramePr>
        <p:xfrm>
          <a:off x="7113160" y="3728362"/>
          <a:ext cx="4862548" cy="635305"/>
        </p:xfrm>
        <a:graphic>
          <a:graphicData uri="http://schemas.openxmlformats.org/drawingml/2006/table">
            <a:tbl>
              <a:tblPr firstRow="0" firstCol="0" lastRow="0" lastCol="0" bandRow="0" bandCol="0"/>
              <a:tblGrid>
                <a:gridCol w="1100543"/>
                <a:gridCol w="752400"/>
                <a:gridCol w="752400"/>
                <a:gridCol w="752400"/>
                <a:gridCol w="752400"/>
                <a:gridCol w="752400"/>
              </a:tblGrid>
              <a:tr h="407953">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bl>
          </a:graphicData>
        </a:graphic>
      </p:graphicFrame>
      <p:sp>
        <p:nvSpPr>
          <p:cNvPr id="520649358" name="Ellipse 4"/>
          <p:cNvSpPr/>
          <p:nvPr/>
        </p:nvSpPr>
        <p:spPr bwMode="auto">
          <a:xfrm>
            <a:off x="6468035" y="2311041"/>
            <a:ext cx="4208930" cy="805108"/>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106519950" name="Image 9"/>
          <p:cNvPicPr>
            <a:picLocks noChangeAspect="1"/>
          </p:cNvPicPr>
          <p:nvPr/>
        </p:nvPicPr>
        <p:blipFill>
          <a:blip r:embed="rId3"/>
          <a:stretch/>
        </p:blipFill>
        <p:spPr bwMode="auto">
          <a:xfrm>
            <a:off x="3025866" y="3105122"/>
            <a:ext cx="5375385" cy="2722598"/>
          </a:xfrm>
          <a:prstGeom prst="rect">
            <a:avLst/>
          </a:prstGeom>
        </p:spPr>
      </p:pic>
      <p:sp>
        <p:nvSpPr>
          <p:cNvPr id="55283911" name="Titre 1"/>
          <p:cNvSpPr>
            <a:spLocks noGrp="1"/>
          </p:cNvSpPr>
          <p:nvPr>
            <p:ph type="title"/>
          </p:nvPr>
        </p:nvSpPr>
        <p:spPr bwMode="auto">
          <a:xfrm>
            <a:off x="743192" y="107788"/>
            <a:ext cx="11095882" cy="888251"/>
          </a:xfrm>
        </p:spPr>
        <p:txBody>
          <a:bodyPr>
            <a:normAutofit/>
          </a:bodyPr>
          <a:lstStyle/>
          <a:p>
            <a:pPr>
              <a:defRPr/>
            </a:pPr>
            <a:r>
              <a:rPr lang="fr-FR"/>
              <a:t>FSD trajectory: number of attendees</a:t>
            </a:r>
            <a:endParaRPr/>
          </a:p>
        </p:txBody>
      </p:sp>
      <p:graphicFrame>
        <p:nvGraphicFramePr>
          <p:cNvPr id="208719515" name="Tableau 15"/>
          <p:cNvGraphicFramePr>
            <a:graphicFrameLocks xmlns:a="http://schemas.openxmlformats.org/drawingml/2006/main" noGrp="1"/>
          </p:cNvGraphicFramePr>
          <p:nvPr/>
        </p:nvGraphicFramePr>
        <p:xfrm>
          <a:off x="234566" y="2595624"/>
          <a:ext cx="4862548" cy="641573"/>
        </p:xfrm>
        <a:graphic>
          <a:graphicData uri="http://schemas.openxmlformats.org/drawingml/2006/table">
            <a:tbl>
              <a:tblPr firstRow="0" firstCol="0" lastRow="0" lastCol="0" bandRow="0" bandCol="0"/>
              <a:tblGrid>
                <a:gridCol w="1100543"/>
                <a:gridCol w="752400"/>
                <a:gridCol w="752400"/>
                <a:gridCol w="752400"/>
                <a:gridCol w="752400"/>
                <a:gridCol w="752400"/>
              </a:tblGrid>
              <a:tr h="41197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9595">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94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bl>
          </a:graphicData>
        </a:graphic>
      </p:graphicFrame>
      <p:graphicFrame>
        <p:nvGraphicFramePr>
          <p:cNvPr id="464323671" name="Tableau 17"/>
          <p:cNvGraphicFramePr>
            <a:graphicFrameLocks xmlns:a="http://schemas.openxmlformats.org/drawingml/2006/main" noGrp="1"/>
          </p:cNvGraphicFramePr>
          <p:nvPr/>
        </p:nvGraphicFramePr>
        <p:xfrm>
          <a:off x="3420932" y="1263306"/>
          <a:ext cx="4862548" cy="888250"/>
        </p:xfrm>
        <a:graphic>
          <a:graphicData uri="http://schemas.openxmlformats.org/drawingml/2006/table">
            <a:tbl>
              <a:tblPr firstRow="0" firstCol="0" lastRow="0" lastCol="0" bandRow="0" bandCol="0"/>
              <a:tblGrid>
                <a:gridCol w="1100543"/>
                <a:gridCol w="752400"/>
                <a:gridCol w="752400"/>
                <a:gridCol w="752400"/>
                <a:gridCol w="752400"/>
                <a:gridCol w="752400"/>
              </a:tblGrid>
              <a:tr h="57037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400" b="1">
                          <a:solidFill>
                            <a:schemeClr val="tx1"/>
                          </a:solidFill>
                          <a:latin typeface="Calibri"/>
                          <a:ea typeface="Arial"/>
                          <a:cs typeface="Aria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317872">
                <a:tc>
                  <a:txBody>
                    <a:bodyPr/>
                    <a:p>
                      <a:pPr>
                        <a:defRPr/>
                      </a:pPr>
                      <a:r>
                        <a:rPr lang="fr-FR" sz="1400" b="1">
                          <a:solidFill>
                            <a:schemeClr val="tx1"/>
                          </a:solidFill>
                        </a:rPr>
                        <a:t>TOTAL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228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66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185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327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c>
                  <a:txBody>
                    <a:bodyPr/>
                    <a:p>
                      <a:pPr algn="ctr">
                        <a:defRPr/>
                      </a:pPr>
                      <a:r>
                        <a:rPr lang="fr-FR" sz="1400" b="1">
                          <a:solidFill>
                            <a:schemeClr val="tx1"/>
                          </a:solidFill>
                        </a:rPr>
                        <a:t>138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2">
                        <a:lumMod val="90000"/>
                      </a:schemeClr>
                    </a:solidFill>
                  </a:tcPr>
                </a:tc>
              </a:tr>
            </a:tbl>
          </a:graphicData>
        </a:graphic>
      </p:graphicFrame>
      <p:graphicFrame>
        <p:nvGraphicFramePr>
          <p:cNvPr id="696014722" name="Tableau 19"/>
          <p:cNvGraphicFramePr>
            <a:graphicFrameLocks xmlns:a="http://schemas.openxmlformats.org/drawingml/2006/main" noGrp="1"/>
          </p:cNvGraphicFramePr>
          <p:nvPr/>
        </p:nvGraphicFramePr>
        <p:xfrm>
          <a:off x="6740411" y="5225232"/>
          <a:ext cx="5334778" cy="675586"/>
        </p:xfrm>
        <a:graphic>
          <a:graphicData uri="http://schemas.openxmlformats.org/drawingml/2006/table">
            <a:tbl>
              <a:tblPr firstRow="0" firstCol="0" lastRow="0" lastCol="0" bandRow="0" bandCol="0"/>
              <a:tblGrid>
                <a:gridCol w="1207423"/>
                <a:gridCol w="825471"/>
                <a:gridCol w="825471"/>
                <a:gridCol w="825471"/>
                <a:gridCol w="825471"/>
                <a:gridCol w="825471"/>
              </a:tblGrid>
              <a:tr h="433819">
                <a:tc>
                  <a:txBody>
                    <a:bodyPr/>
                    <a:p>
                      <a:pPr algn="ctr">
                        <a:defRPr/>
                      </a:pPr>
                      <a:r>
                        <a:rPr lang="fr-FR" sz="14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2025</a:t>
                      </a:r>
                      <a:endParaRPr/>
                    </a:p>
                    <a:p>
                      <a:pPr algn="ctr">
                        <a:defRPr/>
                      </a:pPr>
                      <a:r>
                        <a:rPr lang="fr-FR" sz="14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2022</a:t>
                      </a:r>
                      <a:endParaRPr/>
                    </a:p>
                    <a:p>
                      <a:pPr algn="ctr">
                        <a:defRPr/>
                      </a:pPr>
                      <a:r>
                        <a:rPr lang="fr-FR" sz="14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2019</a:t>
                      </a:r>
                      <a:endParaRPr/>
                    </a:p>
                    <a:p>
                      <a:pPr algn="ctr">
                        <a:defRPr/>
                      </a:pPr>
                      <a:r>
                        <a:rPr lang="fr-FR" sz="14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2009 </a:t>
                      </a:r>
                      <a:endParaRPr/>
                    </a:p>
                    <a:p>
                      <a:pPr algn="ctr">
                        <a:defRPr/>
                      </a:pPr>
                      <a:r>
                        <a:rPr lang="fr-FR" sz="14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1767">
                <a:tc>
                  <a:txBody>
                    <a:bodyPr/>
                    <a:p>
                      <a:pPr>
                        <a:defRPr/>
                      </a:pPr>
                      <a:r>
                        <a:rPr lang="fr-FR" sz="1400" b="1">
                          <a:solidFill>
                            <a:schemeClr val="tx1"/>
                          </a:solidFill>
                        </a:rPr>
                        <a:t>TOT OCEANIA</a:t>
                      </a:r>
                      <a:endParaRPr lang="fr-FR" sz="14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400">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r>
            </a:tbl>
          </a:graphicData>
        </a:graphic>
      </p:graphicFrame>
      <p:graphicFrame>
        <p:nvGraphicFramePr>
          <p:cNvPr id="912050364" name="Tableau 23"/>
          <p:cNvGraphicFramePr>
            <a:graphicFrameLocks xmlns:a="http://schemas.openxmlformats.org/drawingml/2006/main" noGrp="1"/>
          </p:cNvGraphicFramePr>
          <p:nvPr/>
        </p:nvGraphicFramePr>
        <p:xfrm>
          <a:off x="5602115" y="2420445"/>
          <a:ext cx="4862548" cy="577682"/>
        </p:xfrm>
        <a:graphic>
          <a:graphicData uri="http://schemas.openxmlformats.org/drawingml/2006/table">
            <a:tbl>
              <a:tblPr firstRow="0" firstCol="0" lastRow="0" lastCol="0" bandRow="0" bandCol="0"/>
              <a:tblGrid>
                <a:gridCol w="1100543"/>
                <a:gridCol w="752400"/>
                <a:gridCol w="752400"/>
                <a:gridCol w="752400"/>
                <a:gridCol w="752400"/>
                <a:gridCol w="752400"/>
              </a:tblGrid>
              <a:tr h="388228">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0">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195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17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39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210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200" b="1">
                          <a:solidFill>
                            <a:schemeClr val="tx1"/>
                          </a:solidFill>
                        </a:rPr>
                        <a:t>70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bl>
          </a:graphicData>
        </a:graphic>
      </p:graphicFrame>
      <p:graphicFrame>
        <p:nvGraphicFramePr>
          <p:cNvPr id="2018207137" name="Tableau 14"/>
          <p:cNvGraphicFramePr>
            <a:graphicFrameLocks xmlns:a="http://schemas.openxmlformats.org/drawingml/2006/main" noGrp="1"/>
          </p:cNvGraphicFramePr>
          <p:nvPr/>
        </p:nvGraphicFramePr>
        <p:xfrm>
          <a:off x="1508046" y="5542091"/>
          <a:ext cx="4862553" cy="636444"/>
        </p:xfrm>
        <a:graphic>
          <a:graphicData uri="http://schemas.openxmlformats.org/drawingml/2006/table">
            <a:tbl>
              <a:tblPr firstRow="0" firstCol="0" lastRow="0" lastCol="0" bandRow="0" bandCol="0"/>
              <a:tblGrid>
                <a:gridCol w="1100548"/>
                <a:gridCol w="752400"/>
                <a:gridCol w="752400"/>
                <a:gridCol w="752400"/>
                <a:gridCol w="752400"/>
                <a:gridCol w="752400"/>
              </a:tblGrid>
              <a:tr h="408685">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760">
                <a:tc>
                  <a:txBody>
                    <a:bodyPr/>
                    <a:p>
                      <a:pPr>
                        <a:defRPr/>
                      </a:pPr>
                      <a:r>
                        <a:rPr lang="fr-FR" sz="1200" b="1">
                          <a:solidFill>
                            <a:schemeClr val="tx1"/>
                          </a:solidFill>
                        </a:rPr>
                        <a:t>TOT 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41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21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200" b="1">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bl>
          </a:graphicData>
        </a:graphic>
      </p:graphicFrame>
      <p:graphicFrame>
        <p:nvGraphicFramePr>
          <p:cNvPr id="1233761359" name="Tableau 20"/>
          <p:cNvGraphicFramePr>
            <a:graphicFrameLocks xmlns:a="http://schemas.openxmlformats.org/drawingml/2006/main" noGrp="1"/>
          </p:cNvGraphicFramePr>
          <p:nvPr/>
        </p:nvGraphicFramePr>
        <p:xfrm>
          <a:off x="7113160" y="3728362"/>
          <a:ext cx="4862548" cy="635305"/>
        </p:xfrm>
        <a:graphic>
          <a:graphicData uri="http://schemas.openxmlformats.org/drawingml/2006/table">
            <a:tbl>
              <a:tblPr firstRow="0" firstCol="0" lastRow="0" lastCol="0" bandRow="0" bandCol="0"/>
              <a:tblGrid>
                <a:gridCol w="1100543"/>
                <a:gridCol w="752400"/>
                <a:gridCol w="752400"/>
                <a:gridCol w="752400"/>
                <a:gridCol w="752400"/>
                <a:gridCol w="752400"/>
              </a:tblGrid>
              <a:tr h="407953">
                <a:tc>
                  <a:txBody>
                    <a:bodyPr/>
                    <a:p>
                      <a:pPr algn="ctr">
                        <a:defRPr/>
                      </a:pPr>
                      <a:r>
                        <a:rPr lang="fr-FR" sz="1200" b="1">
                          <a:solidFill>
                            <a:schemeClr val="tx1"/>
                          </a:solidFill>
                        </a:rPr>
                        <a:t>Year</a:t>
                      </a:r>
                      <a:endParaRPr/>
                    </a:p>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2022</a:t>
                      </a:r>
                      <a:endParaRPr/>
                    </a:p>
                    <a:p>
                      <a:pPr algn="ctr">
                        <a:defRPr/>
                      </a:pPr>
                      <a:r>
                        <a:rPr lang="fr-FR" sz="1200" b="1">
                          <a:solidFill>
                            <a:schemeClr val="tx1"/>
                          </a:solidFill>
                        </a:rPr>
                        <a:t>Morocco</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 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2009 </a:t>
                      </a:r>
                      <a:endParaRPr/>
                    </a:p>
                    <a:p>
                      <a:pPr algn="ctr">
                        <a:defRPr/>
                      </a:pPr>
                      <a:r>
                        <a:rPr lang="fr-FR" sz="1200" b="1">
                          <a:solidFill>
                            <a:schemeClr val="tx1"/>
                          </a:solidFill>
                        </a:rPr>
                        <a:t>USA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27352">
                <a:tc>
                  <a:txBody>
                    <a:bodyPr/>
                    <a:p>
                      <a:pPr marL="0" marR="0" lvl="0" indent="0" algn="l" defTabSz="914400">
                        <a:lnSpc>
                          <a:spcPct val="100000"/>
                        </a:lnSpc>
                        <a:spcBef>
                          <a:spcPts val="0"/>
                        </a:spcBef>
                        <a:spcAft>
                          <a:spcPts val="0"/>
                        </a:spcAft>
                        <a:buClrTx/>
                        <a:buSzTx/>
                        <a:buFontTx/>
                        <a:buNone/>
                        <a:defRPr/>
                      </a:pPr>
                      <a:r>
                        <a:rPr lang="fr-FR" sz="1200" b="1">
                          <a:solidFill>
                            <a:schemeClr val="tx1"/>
                          </a:solidFill>
                        </a:rPr>
                        <a:t>TOT 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200" b="1">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bl>
          </a:graphicData>
        </a:graphic>
      </p:graphicFrame>
      <p:sp>
        <p:nvSpPr>
          <p:cNvPr id="1281982056" name="Ellipse 3"/>
          <p:cNvSpPr/>
          <p:nvPr/>
        </p:nvSpPr>
        <p:spPr bwMode="auto">
          <a:xfrm>
            <a:off x="2828347" y="2571223"/>
            <a:ext cx="776703" cy="8051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4538572" name="Ellipse 4"/>
          <p:cNvSpPr/>
          <p:nvPr/>
        </p:nvSpPr>
        <p:spPr bwMode="auto">
          <a:xfrm>
            <a:off x="6705827" y="2311041"/>
            <a:ext cx="776703" cy="8051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873713324" name="Ellipse 5"/>
          <p:cNvSpPr/>
          <p:nvPr/>
        </p:nvSpPr>
        <p:spPr bwMode="auto">
          <a:xfrm>
            <a:off x="8906252" y="2300014"/>
            <a:ext cx="776703" cy="8051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70927681" name="Ellipse 6"/>
          <p:cNvSpPr/>
          <p:nvPr/>
        </p:nvSpPr>
        <p:spPr bwMode="auto">
          <a:xfrm>
            <a:off x="3320004" y="5451215"/>
            <a:ext cx="776703" cy="80510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79318443" name="Titre 1"/>
          <p:cNvSpPr>
            <a:spLocks noGrp="1"/>
          </p:cNvSpPr>
          <p:nvPr>
            <p:ph type="title"/>
          </p:nvPr>
        </p:nvSpPr>
        <p:spPr bwMode="auto">
          <a:xfrm>
            <a:off x="743192" y="107788"/>
            <a:ext cx="11095882" cy="888251"/>
          </a:xfrm>
        </p:spPr>
        <p:txBody>
          <a:bodyPr>
            <a:normAutofit/>
          </a:bodyPr>
          <a:lstStyle/>
          <a:p>
            <a:pPr>
              <a:defRPr/>
            </a:pPr>
            <a:r>
              <a:rPr lang="fr-FR"/>
              <a:t>FSD 8 : Who is attending this year? </a:t>
            </a:r>
            <a:endParaRPr/>
          </a:p>
        </p:txBody>
      </p:sp>
      <p:pic>
        <p:nvPicPr>
          <p:cNvPr id="21309586" name="Image 10"/>
          <p:cNvPicPr>
            <a:picLocks noChangeAspect="1"/>
          </p:cNvPicPr>
          <p:nvPr/>
        </p:nvPicPr>
        <p:blipFill>
          <a:blip r:embed="rId3"/>
          <a:stretch/>
        </p:blipFill>
        <p:spPr bwMode="auto">
          <a:xfrm>
            <a:off x="1022592" y="1342776"/>
            <a:ext cx="1101163" cy="1083028"/>
          </a:xfrm>
          <a:prstGeom prst="rect">
            <a:avLst/>
          </a:prstGeom>
        </p:spPr>
      </p:pic>
      <p:sp>
        <p:nvSpPr>
          <p:cNvPr id="1569327048" name="ZoneTexte 2"/>
          <p:cNvSpPr txBox="1"/>
          <p:nvPr/>
        </p:nvSpPr>
        <p:spPr bwMode="auto">
          <a:xfrm>
            <a:off x="1805672" y="917245"/>
            <a:ext cx="3711978" cy="1754326"/>
          </a:xfrm>
          <a:prstGeom prst="rect">
            <a:avLst/>
          </a:prstGeom>
          <a:noFill/>
        </p:spPr>
        <p:txBody>
          <a:bodyPr wrap="none" rtlCol="0">
            <a:spAutoFit/>
          </a:bodyPr>
          <a:lstStyle/>
          <a:p>
            <a:pPr>
              <a:defRPr/>
            </a:pPr>
            <a:r>
              <a:rPr lang="en-US" b="1"/>
              <a:t>Please stand up if your </a:t>
            </a:r>
            <a:r>
              <a:rPr lang="fr-FR" b="1"/>
              <a:t>coming from :</a:t>
            </a:r>
            <a:endParaRPr/>
          </a:p>
          <a:p>
            <a:pPr marL="742950" lvl="1" indent="-285750">
              <a:buFont typeface="Arial"/>
              <a:buChar char="•"/>
              <a:defRPr/>
            </a:pPr>
            <a:r>
              <a:rPr lang="fr-FR" b="1"/>
              <a:t>Asia</a:t>
            </a:r>
            <a:endParaRPr/>
          </a:p>
          <a:p>
            <a:pPr marL="742950" lvl="1" indent="-285750">
              <a:buFont typeface="Arial"/>
              <a:buChar char="•"/>
              <a:defRPr/>
            </a:pPr>
            <a:r>
              <a:rPr lang="fr-FR" b="1"/>
              <a:t>Oceania</a:t>
            </a:r>
            <a:endParaRPr/>
          </a:p>
          <a:p>
            <a:pPr marL="742950" lvl="1" indent="-285750">
              <a:buFont typeface="Arial"/>
              <a:buChar char="•"/>
              <a:defRPr/>
            </a:pPr>
            <a:r>
              <a:rPr lang="fr-FR" b="1"/>
              <a:t>Africa</a:t>
            </a:r>
            <a:endParaRPr/>
          </a:p>
          <a:p>
            <a:pPr marL="742950" lvl="1" indent="-285750">
              <a:buFont typeface="Arial"/>
              <a:buChar char="•"/>
              <a:defRPr/>
            </a:pPr>
            <a:r>
              <a:rPr lang="fr-FR" b="1"/>
              <a:t>America</a:t>
            </a:r>
            <a:endParaRPr/>
          </a:p>
          <a:p>
            <a:pPr marL="742950" lvl="1" indent="-285750">
              <a:buFont typeface="Arial"/>
              <a:buChar char="•"/>
              <a:defRPr/>
            </a:pPr>
            <a:r>
              <a:rPr lang="fr-FR" b="1"/>
              <a:t>Europe </a:t>
            </a:r>
            <a:endParaRPr/>
          </a:p>
        </p:txBody>
      </p:sp>
      <p:pic>
        <p:nvPicPr>
          <p:cNvPr id="137196468" name="Image 3"/>
          <p:cNvPicPr>
            <a:picLocks noChangeAspect="1"/>
          </p:cNvPicPr>
          <p:nvPr/>
        </p:nvPicPr>
        <p:blipFill>
          <a:blip r:embed="rId4"/>
          <a:stretch/>
        </p:blipFill>
        <p:spPr bwMode="auto">
          <a:xfrm>
            <a:off x="9213190" y="343584"/>
            <a:ext cx="2625884" cy="5399504"/>
          </a:xfrm>
          <a:prstGeom prst="rect">
            <a:avLst/>
          </a:prstGeom>
        </p:spPr>
      </p:pic>
      <p:sp>
        <p:nvSpPr>
          <p:cNvPr id="173554025" name="ZoneTexte 13"/>
          <p:cNvSpPr txBox="1"/>
          <p:nvPr/>
        </p:nvSpPr>
        <p:spPr bwMode="auto">
          <a:xfrm>
            <a:off x="1322019" y="3633237"/>
            <a:ext cx="2312174" cy="646331"/>
          </a:xfrm>
          <a:prstGeom prst="rect">
            <a:avLst/>
          </a:prstGeom>
          <a:noFill/>
        </p:spPr>
        <p:txBody>
          <a:bodyPr wrap="square" rtlCol="0">
            <a:spAutoFit/>
          </a:bodyPr>
          <a:lstStyle/>
          <a:p>
            <a:pPr>
              <a:defRPr/>
            </a:pPr>
            <a:r>
              <a:rPr lang="en-US" b="1"/>
              <a:t>Please </a:t>
            </a:r>
            <a:r>
              <a:rPr lang="fr-FR" b="1"/>
              <a:t>stand up if you are a PhD Student! </a:t>
            </a:r>
            <a:endParaRPr/>
          </a:p>
        </p:txBody>
      </p:sp>
      <p:pic>
        <p:nvPicPr>
          <p:cNvPr id="1881361805" name="Image 16"/>
          <p:cNvPicPr>
            <a:picLocks noChangeAspect="1"/>
          </p:cNvPicPr>
          <p:nvPr/>
        </p:nvPicPr>
        <p:blipFill>
          <a:blip r:embed="rId5"/>
          <a:stretch/>
        </p:blipFill>
        <p:spPr bwMode="auto">
          <a:xfrm>
            <a:off x="244568" y="3633237"/>
            <a:ext cx="1055414" cy="616550"/>
          </a:xfrm>
          <a:prstGeom prst="rect">
            <a:avLst/>
          </a:prstGeom>
        </p:spPr>
      </p:pic>
      <p:sp>
        <p:nvSpPr>
          <p:cNvPr id="736845494" name="Rectangle 4"/>
          <p:cNvSpPr/>
          <p:nvPr/>
        </p:nvSpPr>
        <p:spPr bwMode="auto">
          <a:xfrm>
            <a:off x="3448882" y="3672954"/>
            <a:ext cx="1985223" cy="646331"/>
          </a:xfrm>
          <a:prstGeom prst="rect">
            <a:avLst/>
          </a:prstGeom>
        </p:spPr>
        <p:txBody>
          <a:bodyPr wrap="none">
            <a:spAutoFit/>
          </a:bodyPr>
          <a:lstStyle/>
          <a:p>
            <a:pPr>
              <a:defRPr/>
            </a:pPr>
            <a:r>
              <a:rPr lang="en-US" b="1">
                <a:solidFill>
                  <a:schemeClr val="accent1"/>
                </a:solidFill>
              </a:rPr>
              <a:t>46 PhD students </a:t>
            </a:r>
            <a:endParaRPr/>
          </a:p>
          <a:p>
            <a:pPr>
              <a:defRPr/>
            </a:pPr>
            <a:r>
              <a:rPr lang="en-US">
                <a:solidFill>
                  <a:schemeClr val="accent1"/>
                </a:solidFill>
              </a:rPr>
              <a:t>(20% of attendees)</a:t>
            </a:r>
            <a:endParaRPr lang="fr-FR">
              <a:solidFill>
                <a:schemeClr val="accent1"/>
              </a:solidFill>
            </a:endParaRPr>
          </a:p>
        </p:txBody>
      </p:sp>
      <p:sp>
        <p:nvSpPr>
          <p:cNvPr id="725483173" name="Rectangle 5"/>
          <p:cNvSpPr/>
          <p:nvPr/>
        </p:nvSpPr>
        <p:spPr bwMode="auto">
          <a:xfrm>
            <a:off x="9213190" y="5743088"/>
            <a:ext cx="2074607" cy="646331"/>
          </a:xfrm>
          <a:prstGeom prst="rect">
            <a:avLst/>
          </a:prstGeom>
        </p:spPr>
        <p:txBody>
          <a:bodyPr wrap="none">
            <a:spAutoFit/>
          </a:bodyPr>
          <a:lstStyle/>
          <a:p>
            <a:pPr>
              <a:defRPr/>
            </a:pPr>
            <a:r>
              <a:rPr lang="fr-FR" b="1">
                <a:solidFill>
                  <a:srgbClr val="7030A0"/>
                </a:solidFill>
              </a:rPr>
              <a:t>Women/Men</a:t>
            </a:r>
            <a:r>
              <a:rPr lang="fr-FR">
                <a:solidFill>
                  <a:srgbClr val="7030A0"/>
                </a:solidFill>
              </a:rPr>
              <a:t>: </a:t>
            </a:r>
            <a:endParaRPr/>
          </a:p>
          <a:p>
            <a:pPr>
              <a:defRPr/>
            </a:pPr>
            <a:r>
              <a:rPr lang="fr-FR">
                <a:solidFill>
                  <a:srgbClr val="7030A0"/>
                </a:solidFill>
              </a:rPr>
              <a:t>134/94 = 59% / 41%</a:t>
            </a:r>
            <a:endParaRPr lang="fr-FR" b="1">
              <a:solidFill>
                <a:srgbClr val="7030A0"/>
              </a:solidFill>
            </a:endParaRPr>
          </a:p>
        </p:txBody>
      </p:sp>
      <p:sp>
        <p:nvSpPr>
          <p:cNvPr id="2100209959" name="ZoneTexte 18"/>
          <p:cNvSpPr txBox="1"/>
          <p:nvPr/>
        </p:nvSpPr>
        <p:spPr bwMode="auto">
          <a:xfrm>
            <a:off x="5517650" y="1977733"/>
            <a:ext cx="3345981" cy="2031325"/>
          </a:xfrm>
          <a:prstGeom prst="rect">
            <a:avLst/>
          </a:prstGeom>
          <a:noFill/>
        </p:spPr>
        <p:txBody>
          <a:bodyPr wrap="none" rtlCol="0">
            <a:spAutoFit/>
          </a:bodyPr>
          <a:lstStyle/>
          <a:p>
            <a:pPr>
              <a:defRPr/>
            </a:pPr>
            <a:r>
              <a:rPr lang="en-US" b="1"/>
              <a:t>Please raise your hand if you are:</a:t>
            </a:r>
            <a:endParaRPr lang="en-US"/>
          </a:p>
          <a:p>
            <a:pPr marL="285750" indent="-285750">
              <a:buFont typeface="Arial"/>
              <a:buChar char="•"/>
              <a:defRPr/>
            </a:pPr>
            <a:r>
              <a:rPr lang="en-US"/>
              <a:t>An agronomist</a:t>
            </a:r>
            <a:endParaRPr/>
          </a:p>
          <a:p>
            <a:pPr marL="285750" indent="-285750">
              <a:buFont typeface="Arial"/>
              <a:buChar char="•"/>
              <a:defRPr/>
            </a:pPr>
            <a:r>
              <a:rPr lang="en-US"/>
              <a:t>An animal scientist</a:t>
            </a:r>
            <a:endParaRPr/>
          </a:p>
          <a:p>
            <a:pPr marL="285750" indent="-285750">
              <a:buFont typeface="Arial"/>
              <a:buChar char="•"/>
              <a:defRPr/>
            </a:pPr>
            <a:r>
              <a:rPr lang="en-US"/>
              <a:t>An economist</a:t>
            </a:r>
            <a:endParaRPr/>
          </a:p>
          <a:p>
            <a:pPr marL="285750" indent="-285750">
              <a:buFont typeface="Arial"/>
              <a:buChar char="•"/>
              <a:defRPr/>
            </a:pPr>
            <a:r>
              <a:rPr lang="en-US"/>
              <a:t>A social or human scientist</a:t>
            </a:r>
            <a:endParaRPr/>
          </a:p>
          <a:p>
            <a:pPr marL="285750" indent="-285750">
              <a:buFont typeface="Arial"/>
              <a:buChar char="•"/>
              <a:defRPr/>
            </a:pPr>
            <a:r>
              <a:rPr lang="en-US"/>
              <a:t>A food scientist</a:t>
            </a:r>
            <a:endParaRPr/>
          </a:p>
          <a:p>
            <a:pPr marL="285750" indent="-285750">
              <a:buFont typeface="Arial"/>
              <a:buChar char="•"/>
              <a:defRPr/>
            </a:pPr>
            <a:r>
              <a:rPr lang="en-US"/>
              <a:t>Other type of scientist</a:t>
            </a:r>
            <a:endParaRPr lang="fr-FR" b="1"/>
          </a:p>
        </p:txBody>
      </p:sp>
      <p:pic>
        <p:nvPicPr>
          <p:cNvPr id="2093292458" name="Image 21"/>
          <p:cNvPicPr>
            <a:picLocks noChangeAspect="1"/>
          </p:cNvPicPr>
          <p:nvPr/>
        </p:nvPicPr>
        <p:blipFill>
          <a:blip r:embed="rId6"/>
          <a:stretch/>
        </p:blipFill>
        <p:spPr bwMode="auto">
          <a:xfrm>
            <a:off x="3897816" y="2279933"/>
            <a:ext cx="1452746" cy="905114"/>
          </a:xfrm>
          <a:prstGeom prst="rect">
            <a:avLst/>
          </a:prstGeom>
        </p:spPr>
      </p:pic>
      <p:sp>
        <p:nvSpPr>
          <p:cNvPr id="1675829396" name="ZoneTexte 22"/>
          <p:cNvSpPr txBox="1"/>
          <p:nvPr/>
        </p:nvSpPr>
        <p:spPr bwMode="auto">
          <a:xfrm>
            <a:off x="2916879" y="5530381"/>
            <a:ext cx="5113900" cy="923330"/>
          </a:xfrm>
          <a:prstGeom prst="rect">
            <a:avLst/>
          </a:prstGeom>
          <a:noFill/>
        </p:spPr>
        <p:txBody>
          <a:bodyPr wrap="none" rtlCol="0">
            <a:spAutoFit/>
          </a:bodyPr>
          <a:lstStyle/>
          <a:p>
            <a:pPr>
              <a:defRPr/>
            </a:pPr>
            <a:r>
              <a:rPr lang="en-US" b="1"/>
              <a:t>Please </a:t>
            </a:r>
            <a:r>
              <a:rPr lang="fr-FR" b="1"/>
              <a:t>raise your hand if you have already attended</a:t>
            </a:r>
            <a:endParaRPr/>
          </a:p>
          <a:p>
            <a:pPr marL="285750" indent="-285750">
              <a:buFont typeface="Arial"/>
              <a:buChar char="•"/>
              <a:defRPr/>
            </a:pPr>
            <a:r>
              <a:rPr lang="fr-FR"/>
              <a:t>A side event</a:t>
            </a:r>
            <a:endParaRPr/>
          </a:p>
          <a:p>
            <a:pPr marL="285750" indent="-285750">
              <a:buFont typeface="Arial"/>
              <a:buChar char="•"/>
              <a:defRPr/>
            </a:pPr>
            <a:r>
              <a:rPr lang="fr-FR"/>
              <a:t>The training course</a:t>
            </a:r>
            <a:endParaRPr/>
          </a:p>
        </p:txBody>
      </p:sp>
      <p:pic>
        <p:nvPicPr>
          <p:cNvPr id="759862246" name="Image 25"/>
          <p:cNvPicPr>
            <a:picLocks noChangeAspect="1"/>
          </p:cNvPicPr>
          <p:nvPr/>
        </p:nvPicPr>
        <p:blipFill>
          <a:blip r:embed="rId7"/>
          <a:stretch/>
        </p:blipFill>
        <p:spPr bwMode="auto">
          <a:xfrm>
            <a:off x="1628733" y="5616871"/>
            <a:ext cx="1211957" cy="791057"/>
          </a:xfrm>
          <a:prstGeom prst="rect">
            <a:avLst/>
          </a:prstGeom>
        </p:spPr>
      </p:pic>
      <p:sp>
        <p:nvSpPr>
          <p:cNvPr id="1584685632" name="ZoneTexte 26"/>
          <p:cNvSpPr txBox="1"/>
          <p:nvPr/>
        </p:nvSpPr>
        <p:spPr bwMode="auto">
          <a:xfrm>
            <a:off x="3890814" y="4625361"/>
            <a:ext cx="2625884" cy="646331"/>
          </a:xfrm>
          <a:prstGeom prst="rect">
            <a:avLst/>
          </a:prstGeom>
          <a:noFill/>
        </p:spPr>
        <p:txBody>
          <a:bodyPr wrap="square" rtlCol="0">
            <a:spAutoFit/>
          </a:bodyPr>
          <a:lstStyle/>
          <a:p>
            <a:pPr>
              <a:defRPr/>
            </a:pPr>
            <a:r>
              <a:rPr lang="en-US" b="1"/>
              <a:t>Please stand up if you are a vegetarian or vegan!</a:t>
            </a:r>
            <a:endParaRPr lang="fr-FR" b="1"/>
          </a:p>
        </p:txBody>
      </p:sp>
      <p:sp>
        <p:nvSpPr>
          <p:cNvPr id="697474582" name="Rectangle 29"/>
          <p:cNvSpPr/>
          <p:nvPr/>
        </p:nvSpPr>
        <p:spPr bwMode="auto">
          <a:xfrm>
            <a:off x="6461911" y="4632164"/>
            <a:ext cx="1985223" cy="646331"/>
          </a:xfrm>
          <a:prstGeom prst="rect">
            <a:avLst/>
          </a:prstGeom>
        </p:spPr>
        <p:txBody>
          <a:bodyPr wrap="none">
            <a:spAutoFit/>
          </a:bodyPr>
          <a:lstStyle/>
          <a:p>
            <a:pPr>
              <a:defRPr/>
            </a:pPr>
            <a:r>
              <a:rPr lang="en-US" b="1">
                <a:solidFill>
                  <a:srgbClr val="7AA157"/>
                </a:solidFill>
              </a:rPr>
              <a:t>71/228</a:t>
            </a:r>
            <a:endParaRPr lang="en-US">
              <a:solidFill>
                <a:srgbClr val="7AA157"/>
              </a:solidFill>
            </a:endParaRPr>
          </a:p>
          <a:p>
            <a:pPr>
              <a:defRPr/>
            </a:pPr>
            <a:r>
              <a:rPr lang="en-US">
                <a:solidFill>
                  <a:srgbClr val="7AA157"/>
                </a:solidFill>
              </a:rPr>
              <a:t>(31% of attendees)</a:t>
            </a:r>
            <a:endParaRPr lang="fr-FR">
              <a:solidFill>
                <a:srgbClr val="7AA157"/>
              </a:solidFill>
            </a:endParaRPr>
          </a:p>
        </p:txBody>
      </p:sp>
      <p:pic>
        <p:nvPicPr>
          <p:cNvPr id="674757051" name="Image 12"/>
          <p:cNvPicPr>
            <a:picLocks noChangeAspect="1"/>
          </p:cNvPicPr>
          <p:nvPr/>
        </p:nvPicPr>
        <p:blipFill>
          <a:blip r:embed="rId8"/>
          <a:stretch/>
        </p:blipFill>
        <p:spPr bwMode="auto">
          <a:xfrm>
            <a:off x="3378551" y="4701455"/>
            <a:ext cx="512263" cy="583846"/>
          </a:xfrm>
          <a:prstGeom prst="rect">
            <a:avLst/>
          </a:prstGeom>
        </p:spPr>
      </p:pic>
      <p:sp>
        <p:nvSpPr>
          <p:cNvPr id="2139667634" name="Rectangle 30"/>
          <p:cNvSpPr/>
          <p:nvPr/>
        </p:nvSpPr>
        <p:spPr bwMode="auto">
          <a:xfrm>
            <a:off x="5517650" y="5807380"/>
            <a:ext cx="1985223" cy="646331"/>
          </a:xfrm>
          <a:prstGeom prst="rect">
            <a:avLst/>
          </a:prstGeom>
        </p:spPr>
        <p:txBody>
          <a:bodyPr wrap="none">
            <a:spAutoFit/>
          </a:bodyPr>
          <a:lstStyle/>
          <a:p>
            <a:pPr>
              <a:defRPr/>
            </a:pPr>
            <a:r>
              <a:rPr lang="fr-FR" b="1">
                <a:solidFill>
                  <a:srgbClr val="F98670"/>
                </a:solidFill>
              </a:rPr>
              <a:t>62/228</a:t>
            </a:r>
            <a:endParaRPr lang="fr-FR">
              <a:solidFill>
                <a:srgbClr val="F98670"/>
              </a:solidFill>
            </a:endParaRPr>
          </a:p>
          <a:p>
            <a:pPr>
              <a:defRPr/>
            </a:pPr>
            <a:r>
              <a:rPr lang="fr-FR">
                <a:solidFill>
                  <a:srgbClr val="F98670"/>
                </a:solidFill>
              </a:rPr>
              <a:t>(27% of attendees)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1964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54831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932924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002099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5540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813618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684549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846856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747570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74745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758293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598622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39667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554025" grpId="0"/>
      <p:bldP spid="736845494" grpId="0"/>
      <p:bldP spid="725483173" grpId="0"/>
      <p:bldP spid="2100209959" grpId="0"/>
      <p:bldP spid="1675829396" grpId="0"/>
      <p:bldP spid="1584685632" grpId="0"/>
      <p:bldP spid="697474582" grpId="0"/>
      <p:bldP spid="2139667634" grpId="0"/>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9922271" name="Titre 1"/>
          <p:cNvSpPr txBox="1"/>
          <p:nvPr/>
        </p:nvSpPr>
        <p:spPr bwMode="auto">
          <a:xfrm>
            <a:off x="317373" y="139872"/>
            <a:ext cx="11874627" cy="888251"/>
          </a:xfrm>
          <a:prstGeom prst="rect">
            <a:avLst/>
          </a:prstGeom>
        </p:spPr>
        <p:txBody>
          <a:bodyPr vert="horz" lIns="0" tIns="46800" rIns="91440" bIns="45720" rtlCol="0" anchor="ctr" anchorCtr="0">
            <a:normAutofit fontScale="97500"/>
          </a:bodyPr>
          <a:lstStyle>
            <a:lvl1pPr marL="0" indent="0" algn="l" defTabSz="914400">
              <a:lnSpc>
                <a:spcPct val="90000"/>
              </a:lnSpc>
              <a:spcBef>
                <a:spcPts val="0"/>
              </a:spcBef>
              <a:buFontTx/>
              <a:buNone/>
              <a:defRPr sz="4000" b="1">
                <a:solidFill>
                  <a:schemeClr val="accent6">
                    <a:lumMod val="50000"/>
                  </a:schemeClr>
                </a:solidFill>
                <a:latin typeface="+mj-lt"/>
                <a:ea typeface="+mj-ea"/>
                <a:cs typeface="+mj-cs"/>
              </a:defRPr>
            </a:lvl1pPr>
          </a:lstStyle>
          <a:p>
            <a:pPr>
              <a:defRPr/>
            </a:pPr>
            <a:r>
              <a:rPr lang="fr-FR" sz="3600"/>
              <a:t>FSD8 organisation: training course already completed …</a:t>
            </a:r>
            <a:endParaRPr/>
          </a:p>
        </p:txBody>
      </p:sp>
      <p:sp>
        <p:nvSpPr>
          <p:cNvPr id="1828831226" name="Espace réservé du texte 3"/>
          <p:cNvSpPr>
            <a:spLocks noGrp="1"/>
          </p:cNvSpPr>
          <p:nvPr>
            <p:ph type="body" idx="1"/>
          </p:nvPr>
        </p:nvSpPr>
        <p:spPr bwMode="auto">
          <a:xfrm>
            <a:off x="526174" y="890415"/>
            <a:ext cx="11234025" cy="4355355"/>
          </a:xfrm>
        </p:spPr>
        <p:txBody>
          <a:bodyPr>
            <a:normAutofit/>
          </a:bodyPr>
          <a:lstStyle/>
          <a:p>
            <a:pPr marL="342900" indent="-342900">
              <a:buFont typeface="Wingdings"/>
              <a:buChar char="v"/>
              <a:defRPr/>
            </a:pPr>
            <a:r>
              <a:rPr lang="fr-FR" sz="2000"/>
              <a:t>40 trainees &amp; 12 speakers, from 13 countries</a:t>
            </a:r>
            <a:endParaRPr/>
          </a:p>
          <a:p>
            <a:pPr>
              <a:defRPr/>
            </a:pPr>
            <a:endParaRPr lang="fr-FR" sz="2000"/>
          </a:p>
          <a:p>
            <a:pPr marL="342900" indent="-342900">
              <a:buFont typeface="Wingdings"/>
              <a:buChar char="v"/>
              <a:defRPr/>
            </a:pPr>
            <a:r>
              <a:rPr lang="fr-FR" sz="2000"/>
              <a:t>An introduction to the </a:t>
            </a:r>
            <a:r>
              <a:rPr lang="fr-FR" sz="2000" b="1"/>
              <a:t>theories and methods of design  for agrifood systems transition in the making.</a:t>
            </a:r>
            <a:endParaRPr/>
          </a:p>
          <a:p>
            <a:pPr marL="342900" indent="-342900">
              <a:buFont typeface="Wingdings"/>
              <a:buChar char="v"/>
              <a:defRPr/>
            </a:pPr>
            <a:r>
              <a:rPr lang="fr-FR" sz="2000"/>
              <a:t>Participants have explored the relationships between “design,” “agrifood systems transition,” and “in the making” through :</a:t>
            </a:r>
            <a:endParaRPr/>
          </a:p>
          <a:p>
            <a:pPr marL="800089" lvl="1" indent="-342900">
              <a:buFont typeface="Wingdings"/>
              <a:buChar char="v"/>
              <a:defRPr/>
            </a:pPr>
            <a:r>
              <a:rPr lang="fr-FR" sz="1800">
                <a:solidFill>
                  <a:schemeClr val="tx1"/>
                </a:solidFill>
              </a:rPr>
              <a:t>a variety of theoretical frameworks</a:t>
            </a:r>
            <a:endParaRPr/>
          </a:p>
          <a:p>
            <a:pPr marL="800089" lvl="1" indent="-342900">
              <a:buFont typeface="Wingdings"/>
              <a:buChar char="v"/>
              <a:defRPr/>
            </a:pPr>
            <a:r>
              <a:rPr lang="fr-FR" sz="1800">
                <a:solidFill>
                  <a:schemeClr val="tx1"/>
                </a:solidFill>
              </a:rPr>
              <a:t>diverse methods and tools to analyze, engage in, or support these design processes</a:t>
            </a:r>
            <a:endParaRPr/>
          </a:p>
          <a:p>
            <a:pPr marL="800089" lvl="1" indent="-342900">
              <a:buFont typeface="Wingdings"/>
              <a:buChar char="v"/>
              <a:defRPr/>
            </a:pPr>
            <a:r>
              <a:rPr lang="fr-FR" sz="1800">
                <a:solidFill>
                  <a:schemeClr val="tx1"/>
                </a:solidFill>
              </a:rPr>
              <a:t>resources (experts, references, etc.) and guidance on how to apply them within participants’ own research programs</a:t>
            </a:r>
            <a:endParaRPr/>
          </a:p>
          <a:p>
            <a:pPr marL="800089" lvl="1" indent="-342900">
              <a:buFont typeface="Wingdings"/>
              <a:buChar char="v"/>
              <a:defRPr/>
            </a:pPr>
            <a:endParaRPr lang="fr-FR" sz="1800">
              <a:solidFill>
                <a:schemeClr val="tx1"/>
              </a:solidFill>
            </a:endParaRPr>
          </a:p>
          <a:p>
            <a:pPr algn="ctr">
              <a:defRPr/>
            </a:pPr>
            <a:r>
              <a:rPr lang="fr-FR" sz="2000" b="1"/>
              <a:t>Special thanks to Chloé Salembier and Lorène Prost for organizing this course!</a:t>
            </a:r>
            <a:endParaRPr/>
          </a:p>
        </p:txBody>
      </p:sp>
      <p:pic>
        <p:nvPicPr>
          <p:cNvPr id="98467723" name="Image 5"/>
          <p:cNvPicPr>
            <a:picLocks noChangeAspect="1"/>
          </p:cNvPicPr>
          <p:nvPr/>
        </p:nvPicPr>
        <p:blipFill>
          <a:blip r:embed="rId3"/>
          <a:stretch/>
        </p:blipFill>
        <p:spPr bwMode="auto">
          <a:xfrm>
            <a:off x="4285028" y="4714956"/>
            <a:ext cx="1485900" cy="1485900"/>
          </a:xfrm>
          <a:prstGeom prst="rect">
            <a:avLst/>
          </a:prstGeom>
        </p:spPr>
      </p:pic>
      <p:pic>
        <p:nvPicPr>
          <p:cNvPr id="528008091" name="Image 4"/>
          <p:cNvPicPr>
            <a:picLocks noChangeAspect="1"/>
          </p:cNvPicPr>
          <p:nvPr/>
        </p:nvPicPr>
        <p:blipFill>
          <a:blip r:embed="rId4"/>
          <a:stretch/>
        </p:blipFill>
        <p:spPr bwMode="auto">
          <a:xfrm>
            <a:off x="5913932" y="4714956"/>
            <a:ext cx="1485900" cy="14859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705510850" name="Sous-titre 10"/>
          <p:cNvSpPr>
            <a:spLocks noGrp="1"/>
          </p:cNvSpPr>
          <p:nvPr>
            <p:ph type="subTitle" idx="4294967295"/>
          </p:nvPr>
        </p:nvSpPr>
        <p:spPr bwMode="auto">
          <a:xfrm>
            <a:off x="743701" y="2181739"/>
            <a:ext cx="10704595" cy="654923"/>
          </a:xfrm>
        </p:spPr>
        <p:txBody>
          <a:bodyPr>
            <a:normAutofit/>
          </a:bodyPr>
          <a:lstStyle/>
          <a:p>
            <a:pPr marL="0" indent="0" algn="ctr">
              <a:buNone/>
              <a:defRPr/>
            </a:pPr>
            <a:r>
              <a:rPr lang="fr-FR" sz="4000" b="1">
                <a:solidFill>
                  <a:srgbClr val="6C8935"/>
                </a:solidFill>
              </a:rPr>
              <a:t>WELCOME ADDRESS</a:t>
            </a:r>
            <a:endParaRPr/>
          </a:p>
        </p:txBody>
      </p:sp>
      <p:pic>
        <p:nvPicPr>
          <p:cNvPr id="347094834" name="Image 4"/>
          <p:cNvPicPr>
            <a:picLocks noChangeAspect="1"/>
          </p:cNvPicPr>
          <p:nvPr/>
        </p:nvPicPr>
        <p:blipFill>
          <a:blip r:embed="rId3"/>
          <a:stretch/>
        </p:blipFill>
        <p:spPr bwMode="auto">
          <a:xfrm>
            <a:off x="0" y="26266"/>
            <a:ext cx="1896532" cy="1752398"/>
          </a:xfrm>
          <a:prstGeom prst="rect">
            <a:avLst/>
          </a:prstGeom>
        </p:spPr>
      </p:pic>
      <p:sp>
        <p:nvSpPr>
          <p:cNvPr id="1132484286" name="Sous-titre 10"/>
          <p:cNvSpPr txBox="1"/>
          <p:nvPr/>
        </p:nvSpPr>
        <p:spPr bwMode="auto">
          <a:xfrm>
            <a:off x="1679944" y="17779"/>
            <a:ext cx="10512056" cy="1027250"/>
          </a:xfrm>
          <a:prstGeom prst="rect">
            <a:avLst/>
          </a:prstGeom>
          <a:solidFill>
            <a:srgbClr val="6C8124"/>
          </a:solidFill>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defRPr/>
            </a:pPr>
            <a:endParaRPr lang="fr-FR" sz="2800" b="1">
              <a:solidFill>
                <a:schemeClr val="bg1"/>
              </a:solidFill>
            </a:endParaRPr>
          </a:p>
        </p:txBody>
      </p:sp>
      <p:sp>
        <p:nvSpPr>
          <p:cNvPr id="289792711" name="Sous-titre 10"/>
          <p:cNvSpPr txBox="1"/>
          <p:nvPr/>
        </p:nvSpPr>
        <p:spPr bwMode="auto">
          <a:xfrm>
            <a:off x="1679944" y="0"/>
            <a:ext cx="10512056" cy="1027250"/>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Courier New"/>
              <a:buChar char="o"/>
              <a:defRPr sz="2400">
                <a:solidFill>
                  <a:schemeClr val="tx1"/>
                </a:solidFill>
                <a:latin typeface="+mn-lt"/>
                <a:ea typeface="+mn-ea"/>
                <a:cs typeface="+mn-cs"/>
              </a:defRPr>
            </a:lvl2pPr>
            <a:lvl3pPr marL="1143000" indent="-228600" algn="l" defTabSz="914400">
              <a:lnSpc>
                <a:spcPct val="90000"/>
              </a:lnSpc>
              <a:spcBef>
                <a:spcPts val="500"/>
              </a:spcBef>
              <a:buFont typeface="Wingdings"/>
              <a:buChar char="§"/>
              <a:defRPr sz="2000">
                <a:solidFill>
                  <a:schemeClr val="tx1"/>
                </a:solidFill>
                <a:latin typeface="+mn-lt"/>
                <a:ea typeface="+mn-ea"/>
                <a:cs typeface="+mn-cs"/>
              </a:defRPr>
            </a:lvl3pPr>
            <a:lvl4pPr marL="1600200" indent="-228600" algn="l" defTabSz="914400">
              <a:lnSpc>
                <a:spcPct val="90000"/>
              </a:lnSpc>
              <a:spcBef>
                <a:spcPts val="500"/>
              </a:spcBef>
              <a:buFont typeface="Wingdings"/>
              <a:buChar char="Ø"/>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fr-FR" sz="3200" b="1">
                <a:solidFill>
                  <a:schemeClr val="bg1"/>
                </a:solidFill>
              </a:rPr>
              <a:t>FSD8: </a:t>
            </a:r>
            <a:endParaRPr/>
          </a:p>
          <a:p>
            <a:pPr marL="0" indent="0" algn="ctr">
              <a:buNone/>
              <a:defRPr/>
            </a:pPr>
            <a:r>
              <a:rPr lang="fr-FR" sz="2400" b="1">
                <a:solidFill>
                  <a:schemeClr val="bg1"/>
                </a:solidFill>
              </a:rPr>
              <a:t>Farming System Design for Sustainable Agrifood Systems: theories and practices</a:t>
            </a:r>
            <a:endParaRPr lang="fr-FR" sz="2800" b="1">
              <a:solidFill>
                <a:schemeClr val="bg1"/>
              </a:solidFill>
            </a:endParaRPr>
          </a:p>
        </p:txBody>
      </p:sp>
      <p:sp>
        <p:nvSpPr>
          <p:cNvPr id="245203663" name="Sous-titre 10"/>
          <p:cNvSpPr txBox="1"/>
          <p:nvPr/>
        </p:nvSpPr>
        <p:spPr bwMode="auto">
          <a:xfrm>
            <a:off x="743701" y="3693877"/>
            <a:ext cx="10704595" cy="1840649"/>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Courier New"/>
              <a:buChar char="o"/>
              <a:defRPr sz="2400">
                <a:solidFill>
                  <a:schemeClr val="tx1"/>
                </a:solidFill>
                <a:latin typeface="+mn-lt"/>
                <a:ea typeface="+mn-ea"/>
                <a:cs typeface="+mn-cs"/>
              </a:defRPr>
            </a:lvl2pPr>
            <a:lvl3pPr marL="1143000" indent="-228600" algn="l" defTabSz="914400">
              <a:lnSpc>
                <a:spcPct val="90000"/>
              </a:lnSpc>
              <a:spcBef>
                <a:spcPts val="500"/>
              </a:spcBef>
              <a:buFont typeface="Wingdings"/>
              <a:buChar char="§"/>
              <a:defRPr sz="2000">
                <a:solidFill>
                  <a:schemeClr val="tx1"/>
                </a:solidFill>
                <a:latin typeface="+mn-lt"/>
                <a:ea typeface="+mn-ea"/>
                <a:cs typeface="+mn-cs"/>
              </a:defRPr>
            </a:lvl3pPr>
            <a:lvl4pPr marL="1600200" indent="-228600" algn="l" defTabSz="914400">
              <a:lnSpc>
                <a:spcPct val="90000"/>
              </a:lnSpc>
              <a:spcBef>
                <a:spcPts val="500"/>
              </a:spcBef>
              <a:buFont typeface="Wingdings"/>
              <a:buChar char="Ø"/>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defRPr/>
            </a:pPr>
            <a:r>
              <a:rPr lang="fr-FR" sz="3200" b="1"/>
              <a:t>Alexandre PERY</a:t>
            </a:r>
            <a:endParaRPr/>
          </a:p>
          <a:p>
            <a:pPr marL="0" indent="0" algn="ctr">
              <a:buFont typeface="Arial"/>
              <a:buNone/>
              <a:defRPr/>
            </a:pPr>
            <a:r>
              <a:rPr lang="fr-FR" sz="2800"/>
              <a:t>Vice President, Research, Innovation and Technology Transfer</a:t>
            </a:r>
            <a:endParaRPr/>
          </a:p>
        </p:txBody>
      </p:sp>
      <p:pic>
        <p:nvPicPr>
          <p:cNvPr id="460562394" name="Image 3"/>
          <p:cNvPicPr>
            <a:picLocks noChangeAspect="1"/>
          </p:cNvPicPr>
          <p:nvPr/>
        </p:nvPicPr>
        <p:blipFill>
          <a:blip r:embed="rId4"/>
          <a:stretch/>
        </p:blipFill>
        <p:spPr bwMode="auto">
          <a:xfrm>
            <a:off x="4721212" y="4829255"/>
            <a:ext cx="3008800" cy="83360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93351134" name="Titre 1"/>
          <p:cNvSpPr>
            <a:spLocks noGrp="1"/>
          </p:cNvSpPr>
          <p:nvPr>
            <p:ph type="title"/>
          </p:nvPr>
        </p:nvSpPr>
        <p:spPr bwMode="auto">
          <a:xfrm>
            <a:off x="236717" y="139871"/>
            <a:ext cx="10216343" cy="888251"/>
          </a:xfrm>
        </p:spPr>
        <p:txBody>
          <a:bodyPr>
            <a:normAutofit/>
          </a:bodyPr>
          <a:lstStyle/>
          <a:p>
            <a:pPr>
              <a:defRPr/>
            </a:pPr>
            <a:r>
              <a:rPr lang="fr-FR" sz="3600"/>
              <a:t>FSD8 organisation: PROGRAM</a:t>
            </a:r>
            <a:endParaRPr/>
          </a:p>
        </p:txBody>
      </p:sp>
      <p:pic>
        <p:nvPicPr>
          <p:cNvPr id="533545587" name="Image 5"/>
          <p:cNvPicPr>
            <a:picLocks noChangeAspect="1"/>
          </p:cNvPicPr>
          <p:nvPr/>
        </p:nvPicPr>
        <p:blipFill>
          <a:blip r:embed="rId3"/>
          <a:stretch/>
        </p:blipFill>
        <p:spPr bwMode="auto">
          <a:xfrm>
            <a:off x="1078162" y="845134"/>
            <a:ext cx="6987965" cy="5499518"/>
          </a:xfrm>
          <a:prstGeom prst="rect">
            <a:avLst/>
          </a:prstGeom>
        </p:spPr>
      </p:pic>
      <p:pic>
        <p:nvPicPr>
          <p:cNvPr id="1346626316" name="Picture 2" descr="programme.png"/>
          <p:cNvPicPr>
            <a:picLocks noChangeAspect="1" noChangeArrowheads="1"/>
          </p:cNvPicPr>
          <p:nvPr/>
        </p:nvPicPr>
        <p:blipFill>
          <a:blip r:embed="rId4"/>
          <a:stretch/>
        </p:blipFill>
        <p:spPr bwMode="auto">
          <a:xfrm>
            <a:off x="9060823" y="845134"/>
            <a:ext cx="2483478" cy="2560348"/>
          </a:xfrm>
          <a:prstGeom prst="rect">
            <a:avLst/>
          </a:prstGeom>
          <a:noFill/>
          <a:ln>
            <a:noFill/>
          </a:ln>
        </p:spPr>
      </p:pic>
      <p:sp>
        <p:nvSpPr>
          <p:cNvPr id="1641035511" name="ZoneTexte 3"/>
          <p:cNvSpPr txBox="1"/>
          <p:nvPr/>
        </p:nvSpPr>
        <p:spPr bwMode="auto">
          <a:xfrm>
            <a:off x="8775700" y="3787579"/>
            <a:ext cx="3111500" cy="1754326"/>
          </a:xfrm>
          <a:prstGeom prst="rect">
            <a:avLst/>
          </a:prstGeom>
          <a:noFill/>
        </p:spPr>
        <p:txBody>
          <a:bodyPr wrap="square" rtlCol="0">
            <a:spAutoFit/>
          </a:bodyPr>
          <a:lstStyle/>
          <a:p>
            <a:pPr>
              <a:defRPr/>
            </a:pPr>
            <a:r>
              <a:rPr lang="en-US" b="1"/>
              <a:t>Two work and meeting rooms </a:t>
            </a:r>
            <a:r>
              <a:rPr lang="en-US"/>
              <a:t>are located in Building C1 and are available for use at any time</a:t>
            </a:r>
            <a:endParaRPr/>
          </a:p>
          <a:p>
            <a:pPr>
              <a:defRPr/>
            </a:pPr>
            <a:endParaRPr lang="en-US"/>
          </a:p>
          <a:p>
            <a:pPr>
              <a:defRPr/>
            </a:pPr>
            <a:r>
              <a:rPr lang="fr-FR"/>
              <a:t>(C1.4.24 &amp; C1.4.27)</a:t>
            </a:r>
            <a:endParaRPr lang="en-U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035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035511" grpId="0"/>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744794055" name="Picture 20" descr="Archive ouverte HAL"/>
          <p:cNvPicPr>
            <a:picLocks noChangeAspect="1" noChangeArrowheads="1"/>
          </p:cNvPicPr>
          <p:nvPr/>
        </p:nvPicPr>
        <p:blipFill>
          <a:blip r:embed="rId3"/>
          <a:stretch/>
        </p:blipFill>
        <p:spPr bwMode="auto">
          <a:xfrm>
            <a:off x="689146" y="5230238"/>
            <a:ext cx="986920" cy="986920"/>
          </a:xfrm>
          <a:prstGeom prst="rect">
            <a:avLst/>
          </a:prstGeom>
          <a:noFill/>
        </p:spPr>
      </p:pic>
      <p:sp>
        <p:nvSpPr>
          <p:cNvPr id="96667573" name="Titre 1"/>
          <p:cNvSpPr>
            <a:spLocks noGrp="1"/>
          </p:cNvSpPr>
          <p:nvPr>
            <p:ph type="title"/>
          </p:nvPr>
        </p:nvSpPr>
        <p:spPr bwMode="auto">
          <a:xfrm>
            <a:off x="317373" y="139872"/>
            <a:ext cx="11874627" cy="888251"/>
          </a:xfrm>
        </p:spPr>
        <p:txBody>
          <a:bodyPr>
            <a:normAutofit fontScale="90000"/>
          </a:bodyPr>
          <a:lstStyle/>
          <a:p>
            <a:pPr>
              <a:defRPr/>
            </a:pPr>
            <a:r>
              <a:rPr lang="fr-FR"/>
              <a:t>FSD8 organisation: </a:t>
            </a:r>
            <a:r>
              <a:rPr lang="fr-FR" b="1"/>
              <a:t>7 invited key-notes</a:t>
            </a:r>
            <a:r>
              <a:rPr lang="fr-FR"/>
              <a:t> to cover the main topics!</a:t>
            </a:r>
            <a:endParaRPr/>
          </a:p>
        </p:txBody>
      </p:sp>
      <p:sp>
        <p:nvSpPr>
          <p:cNvPr id="1544395389" name="Espace réservé du texte 2"/>
          <p:cNvSpPr>
            <a:spLocks noGrp="1"/>
          </p:cNvSpPr>
          <p:nvPr>
            <p:ph type="body" idx="1"/>
          </p:nvPr>
        </p:nvSpPr>
        <p:spPr bwMode="auto">
          <a:xfrm>
            <a:off x="3207218" y="854419"/>
            <a:ext cx="8794284" cy="1323089"/>
          </a:xfrm>
        </p:spPr>
        <p:txBody>
          <a:bodyPr>
            <a:noAutofit/>
          </a:bodyPr>
          <a:lstStyle/>
          <a:p>
            <a:pPr>
              <a:spcBef>
                <a:spcPts val="600"/>
              </a:spcBef>
              <a:defRPr/>
            </a:pPr>
            <a:r>
              <a:rPr lang="en-US" sz="1800" b="1">
                <a:solidFill>
                  <a:srgbClr val="70AD47"/>
                </a:solidFill>
                <a:ea typeface="Times New Roman"/>
              </a:rPr>
              <a:t>Rachel Bezner-Kerr : </a:t>
            </a:r>
            <a:r>
              <a:rPr lang="en-US" sz="1800" b="1">
                <a:solidFill>
                  <a:srgbClr val="000000"/>
                </a:solidFill>
                <a:ea typeface="Times New Roman"/>
              </a:rPr>
              <a:t>Agroecological food system design across Global North and South contexts: challenges and methods</a:t>
            </a:r>
            <a:endParaRPr lang="fr-FR" sz="1800" b="1">
              <a:ea typeface="Times New Roman"/>
            </a:endParaRPr>
          </a:p>
          <a:p>
            <a:pPr>
              <a:spcBef>
                <a:spcPts val="600"/>
              </a:spcBef>
              <a:defRPr/>
            </a:pPr>
            <a:r>
              <a:rPr lang="en-US" sz="1800" b="1">
                <a:solidFill>
                  <a:srgbClr val="70AD47"/>
                </a:solidFill>
                <a:ea typeface="Times New Roman"/>
              </a:rPr>
              <a:t>Philippe Baret : </a:t>
            </a:r>
            <a:r>
              <a:rPr lang="en-US" sz="1800" b="1">
                <a:solidFill>
                  <a:srgbClr val="000000"/>
                </a:solidFill>
                <a:ea typeface="Times New Roman"/>
              </a:rPr>
              <a:t>Accelerating the transition: a multi-scale approach</a:t>
            </a:r>
            <a:endParaRPr/>
          </a:p>
          <a:p>
            <a:pPr>
              <a:spcBef>
                <a:spcPts val="600"/>
              </a:spcBef>
              <a:defRPr/>
            </a:pPr>
            <a:r>
              <a:rPr lang="en-US" sz="1800" i="1">
                <a:solidFill>
                  <a:schemeClr val="accent6"/>
                </a:solidFill>
              </a:rPr>
              <a:t>     Chaired by Eric Scopel (CIRAD, France-Brazil)</a:t>
            </a:r>
            <a:endParaRPr lang="fr-FR" sz="1800" i="1">
              <a:solidFill>
                <a:schemeClr val="accent6"/>
              </a:solidFill>
            </a:endParaRPr>
          </a:p>
        </p:txBody>
      </p:sp>
      <p:pic>
        <p:nvPicPr>
          <p:cNvPr id="2031905008" name="Picture 4" descr="BARET Philippe"/>
          <p:cNvPicPr>
            <a:picLocks noChangeAspect="1" noChangeArrowheads="1"/>
          </p:cNvPicPr>
          <p:nvPr/>
        </p:nvPicPr>
        <p:blipFill>
          <a:blip r:embed="rId4"/>
          <a:stretch/>
        </p:blipFill>
        <p:spPr bwMode="auto">
          <a:xfrm>
            <a:off x="393573" y="1071837"/>
            <a:ext cx="1122317" cy="888251"/>
          </a:xfrm>
          <a:prstGeom prst="rect">
            <a:avLst/>
          </a:prstGeom>
          <a:noFill/>
        </p:spPr>
      </p:pic>
      <p:pic>
        <p:nvPicPr>
          <p:cNvPr id="368348295" name="Picture 6" descr="prof.dr.ir. KKE (Katrien) Descheemaeker - WUR"/>
          <p:cNvPicPr>
            <a:picLocks noChangeAspect="1" noChangeArrowheads="1"/>
          </p:cNvPicPr>
          <p:nvPr/>
        </p:nvPicPr>
        <p:blipFill>
          <a:blip r:embed="rId5"/>
          <a:stretch/>
        </p:blipFill>
        <p:spPr bwMode="auto">
          <a:xfrm>
            <a:off x="2193838" y="2070147"/>
            <a:ext cx="888251" cy="888251"/>
          </a:xfrm>
          <a:prstGeom prst="rect">
            <a:avLst/>
          </a:prstGeom>
          <a:noFill/>
        </p:spPr>
      </p:pic>
      <p:pic>
        <p:nvPicPr>
          <p:cNvPr id="203684719" name="Picture 10" descr="Annuaire / L'unité - UMR Innovation - Innovation et ..."/>
          <p:cNvPicPr>
            <a:picLocks noChangeAspect="1" noChangeArrowheads="1"/>
          </p:cNvPicPr>
          <p:nvPr/>
        </p:nvPicPr>
        <p:blipFill>
          <a:blip r:embed="rId6"/>
          <a:stretch/>
        </p:blipFill>
        <p:spPr bwMode="auto">
          <a:xfrm>
            <a:off x="683578" y="2699828"/>
            <a:ext cx="917961" cy="816985"/>
          </a:xfrm>
          <a:prstGeom prst="rect">
            <a:avLst/>
          </a:prstGeom>
          <a:noFill/>
        </p:spPr>
      </p:pic>
      <p:pic>
        <p:nvPicPr>
          <p:cNvPr id="2118959042" name="Picture 12" descr="Elsa Berthet – cebc UMR 7372"/>
          <p:cNvPicPr>
            <a:picLocks noChangeAspect="1" noChangeArrowheads="1"/>
          </p:cNvPicPr>
          <p:nvPr/>
        </p:nvPicPr>
        <p:blipFill>
          <a:blip r:embed="rId7"/>
          <a:stretch/>
        </p:blipFill>
        <p:spPr bwMode="auto">
          <a:xfrm>
            <a:off x="1585497" y="2700273"/>
            <a:ext cx="770309" cy="888251"/>
          </a:xfrm>
          <a:prstGeom prst="rect">
            <a:avLst/>
          </a:prstGeom>
          <a:noFill/>
        </p:spPr>
      </p:pic>
      <p:pic>
        <p:nvPicPr>
          <p:cNvPr id="415708106" name="Image 3"/>
          <p:cNvPicPr>
            <a:picLocks noChangeAspect="1"/>
          </p:cNvPicPr>
          <p:nvPr/>
        </p:nvPicPr>
        <p:blipFill>
          <a:blip r:embed="rId8"/>
          <a:stretch/>
        </p:blipFill>
        <p:spPr bwMode="auto">
          <a:xfrm>
            <a:off x="946781" y="3932871"/>
            <a:ext cx="917961" cy="917961"/>
          </a:xfrm>
          <a:prstGeom prst="rect">
            <a:avLst/>
          </a:prstGeom>
        </p:spPr>
      </p:pic>
      <p:pic>
        <p:nvPicPr>
          <p:cNvPr id="1635881183" name="Picture 16" descr="Roos de Adelhart Toorop | Water, Land and Ecosystems"/>
          <p:cNvPicPr>
            <a:picLocks noChangeAspect="1" noChangeArrowheads="1"/>
          </p:cNvPicPr>
          <p:nvPr/>
        </p:nvPicPr>
        <p:blipFill>
          <a:blip r:embed="rId9"/>
          <a:stretch/>
        </p:blipFill>
        <p:spPr bwMode="auto">
          <a:xfrm>
            <a:off x="1654173" y="4512714"/>
            <a:ext cx="689063" cy="948814"/>
          </a:xfrm>
          <a:prstGeom prst="rect">
            <a:avLst/>
          </a:prstGeom>
          <a:noFill/>
        </p:spPr>
      </p:pic>
      <p:pic>
        <p:nvPicPr>
          <p:cNvPr id="908919095" name="Picture 18" descr="Laure Hossard"/>
          <p:cNvPicPr>
            <a:picLocks noChangeAspect="1" noChangeArrowheads="1"/>
          </p:cNvPicPr>
          <p:nvPr/>
        </p:nvPicPr>
        <p:blipFill>
          <a:blip r:embed="rId10"/>
          <a:stretch/>
        </p:blipFill>
        <p:spPr bwMode="auto">
          <a:xfrm>
            <a:off x="2355806" y="4492832"/>
            <a:ext cx="869665" cy="942137"/>
          </a:xfrm>
          <a:prstGeom prst="rect">
            <a:avLst/>
          </a:prstGeom>
          <a:noFill/>
        </p:spPr>
      </p:pic>
      <p:sp>
        <p:nvSpPr>
          <p:cNvPr id="1227970675" name="Espace réservé du texte 2"/>
          <p:cNvSpPr txBox="1"/>
          <p:nvPr/>
        </p:nvSpPr>
        <p:spPr bwMode="auto">
          <a:xfrm>
            <a:off x="3146257" y="2284467"/>
            <a:ext cx="9109911" cy="1697987"/>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spcBef>
                <a:spcPts val="600"/>
              </a:spcBef>
              <a:defRPr/>
            </a:pPr>
            <a:r>
              <a:rPr lang="en-US" sz="1800" b="1">
                <a:solidFill>
                  <a:srgbClr val="ED7D31"/>
                </a:solidFill>
                <a:ea typeface="Times New Roman"/>
              </a:rPr>
              <a:t>Katrien Deeschemaeker, Marie-Hélène Jeuffroy, Jean-Marc Meynard, Jacques Wéry: </a:t>
            </a:r>
            <a:r>
              <a:rPr lang="en-US" sz="1800" b="1">
                <a:solidFill>
                  <a:srgbClr val="000000"/>
                </a:solidFill>
                <a:ea typeface="Times New Roman"/>
              </a:rPr>
              <a:t>Transitioning to sustainable agri-food systems: going beyond the systems rhetoric</a:t>
            </a:r>
            <a:endParaRPr lang="fr-FR" sz="1800" b="1">
              <a:ea typeface="Times New Roman"/>
            </a:endParaRPr>
          </a:p>
          <a:p>
            <a:pPr>
              <a:spcBef>
                <a:spcPts val="600"/>
              </a:spcBef>
              <a:defRPr/>
            </a:pPr>
            <a:r>
              <a:rPr lang="en-US" sz="1800" b="1">
                <a:solidFill>
                  <a:srgbClr val="ED7D31"/>
                </a:solidFill>
                <a:ea typeface="Times New Roman"/>
              </a:rPr>
              <a:t>Chloé Lecomte and Elsa Berthet : </a:t>
            </a:r>
            <a:r>
              <a:rPr lang="en-US" sz="1800" b="1">
                <a:solidFill>
                  <a:srgbClr val="000000"/>
                </a:solidFill>
                <a:ea typeface="Times New Roman"/>
              </a:rPr>
              <a:t>Agriculture by Design : how to address differently agriculture challenges</a:t>
            </a:r>
            <a:endParaRPr lang="en-US" sz="1800" b="1" i="1">
              <a:solidFill>
                <a:srgbClr val="000000"/>
              </a:solidFill>
              <a:ea typeface="Times New Roman"/>
            </a:endParaRPr>
          </a:p>
          <a:p>
            <a:pPr>
              <a:spcBef>
                <a:spcPts val="600"/>
              </a:spcBef>
              <a:defRPr/>
            </a:pPr>
            <a:r>
              <a:rPr lang="en-US" sz="1800" i="1">
                <a:solidFill>
                  <a:schemeClr val="accent2"/>
                </a:solidFill>
                <a:ea typeface="Times New Roman"/>
              </a:rPr>
              <a:t>     Chaired by Boelie Elzen (WUR, The Netherlands)</a:t>
            </a:r>
            <a:endParaRPr lang="fr-FR" sz="1800">
              <a:solidFill>
                <a:schemeClr val="accent2"/>
              </a:solidFill>
              <a:ea typeface="Times New Roman"/>
            </a:endParaRPr>
          </a:p>
          <a:p>
            <a:pPr>
              <a:defRPr/>
            </a:pPr>
            <a:endParaRPr lang="fr-FR" sz="1800"/>
          </a:p>
        </p:txBody>
      </p:sp>
      <p:sp>
        <p:nvSpPr>
          <p:cNvPr id="587445996" name="Espace réservé du texte 2"/>
          <p:cNvSpPr txBox="1"/>
          <p:nvPr/>
        </p:nvSpPr>
        <p:spPr bwMode="auto">
          <a:xfrm>
            <a:off x="3207218" y="4026433"/>
            <a:ext cx="8984782" cy="2460092"/>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spcBef>
                <a:spcPts val="600"/>
              </a:spcBef>
              <a:defRPr/>
            </a:pPr>
            <a:r>
              <a:rPr lang="en-US" sz="1800" b="1">
                <a:solidFill>
                  <a:srgbClr val="4472C4"/>
                </a:solidFill>
                <a:ea typeface="Times New Roman"/>
              </a:rPr>
              <a:t>Santiago Dogliotti, Walter Rossing : </a:t>
            </a:r>
            <a:r>
              <a:rPr lang="en-US" sz="1800" b="1">
                <a:solidFill>
                  <a:srgbClr val="000000"/>
                </a:solidFill>
                <a:ea typeface="Times New Roman"/>
              </a:rPr>
              <a:t>Farming Systems Design for Agroecological Transitions: which methods ?</a:t>
            </a:r>
            <a:endParaRPr lang="fr-FR" sz="1800" b="1">
              <a:ea typeface="Times New Roman"/>
            </a:endParaRPr>
          </a:p>
          <a:p>
            <a:pPr>
              <a:spcBef>
                <a:spcPts val="600"/>
              </a:spcBef>
              <a:defRPr/>
            </a:pPr>
            <a:r>
              <a:rPr lang="en-US" sz="1800" b="1">
                <a:solidFill>
                  <a:srgbClr val="4472C4"/>
                </a:solidFill>
                <a:ea typeface="Times New Roman"/>
              </a:rPr>
              <a:t>Roos Adelhart Toorop and Laure Hossard : </a:t>
            </a:r>
            <a:r>
              <a:rPr lang="en-US" sz="1800" b="1">
                <a:solidFill>
                  <a:srgbClr val="000000"/>
                </a:solidFill>
                <a:ea typeface="Times New Roman"/>
              </a:rPr>
              <a:t>From Concept to Practice: Exploring the Promise and Pitfalls of Resilience in Farming Systems Design</a:t>
            </a:r>
            <a:endParaRPr lang="fr-FR" sz="1800" b="1">
              <a:ea typeface="Times New Roman"/>
            </a:endParaRPr>
          </a:p>
          <a:p>
            <a:pPr>
              <a:spcBef>
                <a:spcPts val="600"/>
              </a:spcBef>
              <a:defRPr/>
            </a:pPr>
            <a:r>
              <a:rPr lang="en-US" sz="1800" b="1">
                <a:solidFill>
                  <a:srgbClr val="4472C4"/>
                </a:solidFill>
                <a:ea typeface="Times New Roman"/>
              </a:rPr>
              <a:t>Caroline Pénicaud : </a:t>
            </a:r>
            <a:r>
              <a:rPr lang="en-US" sz="1800" b="1">
                <a:solidFill>
                  <a:srgbClr val="000000"/>
                </a:solidFill>
                <a:ea typeface="Times New Roman"/>
              </a:rPr>
              <a:t>Breaking Silos: Integrating Food Science and Agronomy for Systemic Change</a:t>
            </a:r>
            <a:endParaRPr/>
          </a:p>
          <a:p>
            <a:pPr>
              <a:spcBef>
                <a:spcPts val="600"/>
              </a:spcBef>
              <a:defRPr/>
            </a:pPr>
            <a:r>
              <a:rPr lang="en-US" sz="1800" i="1">
                <a:solidFill>
                  <a:srgbClr val="0070C0"/>
                </a:solidFill>
                <a:ea typeface="Times New Roman"/>
              </a:rPr>
              <a:t>Chaired by Shalander Kumar (ICRISAT, India) and Hatem Belhouchette (IAMM, France)</a:t>
            </a:r>
            <a:endParaRPr lang="fr-FR" sz="1800" i="1">
              <a:solidFill>
                <a:srgbClr val="0070C0"/>
              </a:solidFill>
              <a:ea typeface="Times New Roman"/>
            </a:endParaRPr>
          </a:p>
          <a:p>
            <a:pPr algn="ctr">
              <a:spcBef>
                <a:spcPts val="0"/>
              </a:spcBef>
              <a:defRPr/>
            </a:pPr>
            <a:endParaRPr lang="fr-FR" sz="1800" b="1">
              <a:solidFill>
                <a:schemeClr val="accent6">
                  <a:lumMod val="50000"/>
                </a:schemeClr>
              </a:solidFill>
            </a:endParaRPr>
          </a:p>
          <a:p>
            <a:pPr algn="ctr">
              <a:spcBef>
                <a:spcPts val="0"/>
              </a:spcBef>
              <a:defRPr/>
            </a:pPr>
            <a:r>
              <a:rPr lang="fr-FR" sz="1800" b="1">
                <a:solidFill>
                  <a:srgbClr val="C00000"/>
                </a:solidFill>
              </a:rPr>
              <a:t>THANKS TO ALL OF THEM !</a:t>
            </a:r>
            <a:endParaRPr/>
          </a:p>
          <a:p>
            <a:pPr>
              <a:defRPr/>
            </a:pPr>
            <a:endParaRPr lang="fr-FR" sz="1800"/>
          </a:p>
        </p:txBody>
      </p:sp>
      <p:sp>
        <p:nvSpPr>
          <p:cNvPr id="1730794918" name="ZoneTexte 7"/>
          <p:cNvSpPr txBox="1"/>
          <p:nvPr/>
        </p:nvSpPr>
        <p:spPr bwMode="auto">
          <a:xfrm>
            <a:off x="12515850" y="7043738"/>
            <a:ext cx="184731" cy="369332"/>
          </a:xfrm>
          <a:prstGeom prst="rect">
            <a:avLst/>
          </a:prstGeom>
          <a:noFill/>
        </p:spPr>
        <p:txBody>
          <a:bodyPr wrap="none" rtlCol="0">
            <a:spAutoFit/>
          </a:bodyPr>
          <a:lstStyle/>
          <a:p>
            <a:pPr>
              <a:defRPr/>
            </a:pPr>
            <a:endParaRPr lang="fr-FR"/>
          </a:p>
        </p:txBody>
      </p:sp>
      <p:pic>
        <p:nvPicPr>
          <p:cNvPr id="693426237" name="Picture 2" descr="Rachel Bezner Kerr | CALS"/>
          <p:cNvPicPr>
            <a:picLocks noChangeAspect="1" noChangeArrowheads="1"/>
          </p:cNvPicPr>
          <p:nvPr/>
        </p:nvPicPr>
        <p:blipFill>
          <a:blip r:embed="rId11"/>
          <a:stretch/>
        </p:blipFill>
        <p:spPr bwMode="auto">
          <a:xfrm>
            <a:off x="1439691" y="818610"/>
            <a:ext cx="1322560" cy="758677"/>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34262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190500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4395389">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4395389">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43953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79706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34829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36847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1895904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74459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57081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58811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89190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44794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395389" grpId="0" uiExpand="1" build="p"/>
      <p:bldP spid="1227970675" grpId="0"/>
      <p:bldP spid="587445996" grpId="0"/>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12096339" name="Espace réservé du texte 2"/>
          <p:cNvSpPr>
            <a:spLocks noGrp="1"/>
          </p:cNvSpPr>
          <p:nvPr>
            <p:ph type="body" idx="1"/>
          </p:nvPr>
        </p:nvSpPr>
        <p:spPr bwMode="auto">
          <a:xfrm>
            <a:off x="734723" y="1066880"/>
            <a:ext cx="4751677" cy="2362120"/>
          </a:xfrm>
        </p:spPr>
        <p:txBody>
          <a:bodyPr>
            <a:normAutofit/>
          </a:bodyPr>
          <a:lstStyle/>
          <a:p>
            <a:pPr>
              <a:lnSpc>
                <a:spcPct val="100000"/>
              </a:lnSpc>
              <a:spcBef>
                <a:spcPts val="0"/>
              </a:spcBef>
              <a:defRPr/>
            </a:pPr>
            <a:r>
              <a:rPr lang="fr-FR"/>
              <a:t>217 abstracts received </a:t>
            </a:r>
            <a:endParaRPr/>
          </a:p>
          <a:p>
            <a:pPr>
              <a:lnSpc>
                <a:spcPct val="100000"/>
              </a:lnSpc>
              <a:spcBef>
                <a:spcPts val="0"/>
              </a:spcBef>
              <a:defRPr/>
            </a:pPr>
            <a:r>
              <a:rPr lang="fr-FR"/>
              <a:t>	 </a:t>
            </a:r>
            <a:r>
              <a:rPr lang="fr-FR" b="1"/>
              <a:t>176 abstracts presented</a:t>
            </a:r>
            <a:endParaRPr/>
          </a:p>
          <a:p>
            <a:pPr>
              <a:lnSpc>
                <a:spcPct val="100000"/>
              </a:lnSpc>
              <a:spcBef>
                <a:spcPts val="0"/>
              </a:spcBef>
              <a:defRPr/>
            </a:pPr>
            <a:endParaRPr lang="fr-FR" b="1"/>
          </a:p>
          <a:p>
            <a:pPr marL="342900" indent="-342900">
              <a:lnSpc>
                <a:spcPct val="100000"/>
              </a:lnSpc>
              <a:spcBef>
                <a:spcPts val="0"/>
              </a:spcBef>
              <a:buFont typeface="Wingdings"/>
              <a:buChar char="è"/>
              <a:defRPr/>
            </a:pPr>
            <a:r>
              <a:rPr lang="fr-FR"/>
              <a:t>Distributed among </a:t>
            </a:r>
            <a:r>
              <a:rPr lang="fr-FR" b="1"/>
              <a:t>4 main topics </a:t>
            </a:r>
            <a:endParaRPr/>
          </a:p>
          <a:p>
            <a:pPr>
              <a:lnSpc>
                <a:spcPct val="100000"/>
              </a:lnSpc>
              <a:spcBef>
                <a:spcPts val="0"/>
              </a:spcBef>
              <a:defRPr/>
            </a:pPr>
            <a:r>
              <a:rPr lang="fr-FR" b="1"/>
              <a:t>      </a:t>
            </a:r>
            <a:r>
              <a:rPr lang="fr-FR"/>
              <a:t>and </a:t>
            </a:r>
            <a:r>
              <a:rPr lang="fr-FR" b="1"/>
              <a:t>22 thematic sessions</a:t>
            </a:r>
            <a:endParaRPr/>
          </a:p>
        </p:txBody>
      </p:sp>
      <p:sp>
        <p:nvSpPr>
          <p:cNvPr id="2075911198" name="Titre 1"/>
          <p:cNvSpPr txBox="1"/>
          <p:nvPr/>
        </p:nvSpPr>
        <p:spPr bwMode="auto">
          <a:xfrm>
            <a:off x="317373" y="139872"/>
            <a:ext cx="11874627" cy="888251"/>
          </a:xfrm>
          <a:prstGeom prst="rect">
            <a:avLst/>
          </a:prstGeom>
        </p:spPr>
        <p:txBody>
          <a:bodyPr vert="horz" lIns="0" tIns="46800" rIns="91440" bIns="45720" rtlCol="0" anchor="ctr" anchorCtr="0">
            <a:normAutofit fontScale="97500"/>
          </a:bodyPr>
          <a:lstStyle>
            <a:lvl1pPr marL="0" indent="0" algn="l" defTabSz="914400">
              <a:lnSpc>
                <a:spcPct val="90000"/>
              </a:lnSpc>
              <a:spcBef>
                <a:spcPts val="0"/>
              </a:spcBef>
              <a:buFontTx/>
              <a:buNone/>
              <a:defRPr sz="4000" b="1">
                <a:solidFill>
                  <a:schemeClr val="accent6">
                    <a:lumMod val="50000"/>
                  </a:schemeClr>
                </a:solidFill>
                <a:latin typeface="+mj-lt"/>
                <a:ea typeface="+mj-ea"/>
                <a:cs typeface="+mj-cs"/>
              </a:defRPr>
            </a:lvl1pPr>
          </a:lstStyle>
          <a:p>
            <a:pPr>
              <a:defRPr/>
            </a:pPr>
            <a:r>
              <a:rPr lang="fr-FR" sz="3600"/>
              <a:t>FSD8 organisation: plenty of insightful talks!</a:t>
            </a:r>
            <a:endParaRPr/>
          </a:p>
        </p:txBody>
      </p:sp>
      <p:pic>
        <p:nvPicPr>
          <p:cNvPr id="1213591051" name="Image 10"/>
          <p:cNvPicPr>
            <a:picLocks noChangeAspect="1"/>
          </p:cNvPicPr>
          <p:nvPr/>
        </p:nvPicPr>
        <p:blipFill>
          <a:blip r:embed="rId3"/>
          <a:stretch/>
        </p:blipFill>
        <p:spPr bwMode="auto">
          <a:xfrm>
            <a:off x="734723" y="4770912"/>
            <a:ext cx="3340100" cy="812800"/>
          </a:xfrm>
          <a:prstGeom prst="rect">
            <a:avLst/>
          </a:prstGeom>
        </p:spPr>
      </p:pic>
      <p:pic>
        <p:nvPicPr>
          <p:cNvPr id="1802377028" name="Image 12"/>
          <p:cNvPicPr>
            <a:picLocks noChangeAspect="1"/>
          </p:cNvPicPr>
          <p:nvPr/>
        </p:nvPicPr>
        <p:blipFill>
          <a:blip r:embed="rId4"/>
          <a:stretch/>
        </p:blipFill>
        <p:spPr bwMode="auto">
          <a:xfrm>
            <a:off x="734723" y="3177940"/>
            <a:ext cx="3314700" cy="609600"/>
          </a:xfrm>
          <a:prstGeom prst="rect">
            <a:avLst/>
          </a:prstGeom>
        </p:spPr>
      </p:pic>
      <p:pic>
        <p:nvPicPr>
          <p:cNvPr id="384963972" name="Image 14"/>
          <p:cNvPicPr>
            <a:picLocks noChangeAspect="1"/>
          </p:cNvPicPr>
          <p:nvPr/>
        </p:nvPicPr>
        <p:blipFill>
          <a:blip r:embed="rId5"/>
          <a:stretch/>
        </p:blipFill>
        <p:spPr bwMode="auto">
          <a:xfrm>
            <a:off x="734723" y="5764248"/>
            <a:ext cx="3302000" cy="584200"/>
          </a:xfrm>
          <a:prstGeom prst="rect">
            <a:avLst/>
          </a:prstGeom>
        </p:spPr>
      </p:pic>
      <p:pic>
        <p:nvPicPr>
          <p:cNvPr id="697393895" name="Image 16"/>
          <p:cNvPicPr>
            <a:picLocks noChangeAspect="1"/>
          </p:cNvPicPr>
          <p:nvPr/>
        </p:nvPicPr>
        <p:blipFill>
          <a:blip r:embed="rId6"/>
          <a:stretch/>
        </p:blipFill>
        <p:spPr bwMode="auto">
          <a:xfrm>
            <a:off x="734723" y="3984118"/>
            <a:ext cx="3352800" cy="622300"/>
          </a:xfrm>
          <a:prstGeom prst="rect">
            <a:avLst/>
          </a:prstGeom>
        </p:spPr>
      </p:pic>
      <p:pic>
        <p:nvPicPr>
          <p:cNvPr id="1641882863" name="Image 18"/>
          <p:cNvPicPr>
            <a:picLocks noChangeAspect="1"/>
          </p:cNvPicPr>
          <p:nvPr/>
        </p:nvPicPr>
        <p:blipFill>
          <a:blip r:embed="rId7"/>
          <a:stretch/>
        </p:blipFill>
        <p:spPr bwMode="auto">
          <a:xfrm>
            <a:off x="6254686" y="921180"/>
            <a:ext cx="4333103" cy="558389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64687096" name="Titre 1"/>
          <p:cNvSpPr>
            <a:spLocks noGrp="1"/>
          </p:cNvSpPr>
          <p:nvPr>
            <p:ph type="title"/>
          </p:nvPr>
        </p:nvSpPr>
        <p:spPr bwMode="auto"/>
        <p:txBody>
          <a:bodyPr/>
          <a:lstStyle/>
          <a:p>
            <a:pPr>
              <a:defRPr/>
            </a:pPr>
            <a:r>
              <a:rPr lang="fr-FR"/>
              <a:t>Practical information: map of the campus</a:t>
            </a:r>
            <a:endParaRPr/>
          </a:p>
        </p:txBody>
      </p:sp>
      <p:sp>
        <p:nvSpPr>
          <p:cNvPr id="1382328117" name="Rectangle 13"/>
          <p:cNvSpPr/>
          <p:nvPr/>
        </p:nvSpPr>
        <p:spPr bwMode="auto">
          <a:xfrm>
            <a:off x="524549" y="2211854"/>
            <a:ext cx="2720441" cy="1938992"/>
          </a:xfrm>
          <a:prstGeom prst="rect">
            <a:avLst/>
          </a:prstGeom>
        </p:spPr>
        <p:txBody>
          <a:bodyPr wrap="square">
            <a:spAutoFit/>
          </a:bodyPr>
          <a:lstStyle/>
          <a:p>
            <a:pPr>
              <a:defRPr/>
            </a:pPr>
            <a:r>
              <a:rPr lang="en-US" sz="2000" b="1"/>
              <a:t>Find all conference info in the hall</a:t>
            </a:r>
            <a:r>
              <a:rPr lang="fr-FR" sz="2000" b="1"/>
              <a:t>:</a:t>
            </a:r>
            <a:endParaRPr/>
          </a:p>
          <a:p>
            <a:pPr marL="342900" indent="-342900">
              <a:buFont typeface="Arial"/>
              <a:buChar char="•"/>
              <a:defRPr/>
            </a:pPr>
            <a:r>
              <a:rPr lang="en-US" sz="2000"/>
              <a:t>program</a:t>
            </a:r>
            <a:endParaRPr/>
          </a:p>
          <a:p>
            <a:pPr marL="342900" indent="-342900">
              <a:buFont typeface="Arial"/>
              <a:buChar char="•"/>
              <a:defRPr/>
            </a:pPr>
            <a:r>
              <a:rPr lang="en-US" sz="2000"/>
              <a:t>session rooms </a:t>
            </a:r>
            <a:endParaRPr/>
          </a:p>
          <a:p>
            <a:pPr marL="342900" indent="-342900">
              <a:buFont typeface="Arial"/>
              <a:buChar char="•"/>
              <a:defRPr/>
            </a:pPr>
            <a:r>
              <a:rPr lang="en-US" sz="2000"/>
              <a:t>coffee breaks</a:t>
            </a:r>
            <a:endParaRPr/>
          </a:p>
          <a:p>
            <a:pPr marL="342900" indent="-342900">
              <a:buFont typeface="Arial"/>
              <a:buChar char="•"/>
              <a:defRPr/>
            </a:pPr>
            <a:r>
              <a:rPr lang="en-US" sz="2000"/>
              <a:t>meal locations</a:t>
            </a:r>
            <a:endParaRPr lang="fr-FR" sz="2000"/>
          </a:p>
        </p:txBody>
      </p:sp>
      <p:pic>
        <p:nvPicPr>
          <p:cNvPr id="1876918250" name="Image 4"/>
          <p:cNvPicPr>
            <a:picLocks noChangeAspect="1"/>
          </p:cNvPicPr>
          <p:nvPr/>
        </p:nvPicPr>
        <p:blipFill>
          <a:blip r:embed="rId3"/>
          <a:stretch/>
        </p:blipFill>
        <p:spPr bwMode="auto">
          <a:xfrm>
            <a:off x="3337498" y="2252196"/>
            <a:ext cx="5689600" cy="3797300"/>
          </a:xfrm>
          <a:prstGeom prst="rect">
            <a:avLst/>
          </a:prstGeom>
        </p:spPr>
      </p:pic>
      <p:sp>
        <p:nvSpPr>
          <p:cNvPr id="1419313425" name="ZoneTexte 6"/>
          <p:cNvSpPr txBox="1"/>
          <p:nvPr/>
        </p:nvSpPr>
        <p:spPr bwMode="auto">
          <a:xfrm>
            <a:off x="7329451" y="1158970"/>
            <a:ext cx="2098328" cy="923330"/>
          </a:xfrm>
          <a:prstGeom prst="rect">
            <a:avLst/>
          </a:prstGeom>
          <a:noFill/>
          <a:ln w="25400">
            <a:solidFill>
              <a:schemeClr val="accent6">
                <a:lumMod val="75000"/>
              </a:schemeClr>
            </a:solidFill>
          </a:ln>
        </p:spPr>
        <p:txBody>
          <a:bodyPr wrap="square" rtlCol="0">
            <a:spAutoFit/>
          </a:bodyPr>
          <a:lstStyle/>
          <a:p>
            <a:pPr algn="ctr">
              <a:defRPr/>
            </a:pPr>
            <a:r>
              <a:rPr lang="fr-FR"/>
              <a:t>Parallel Sessions </a:t>
            </a:r>
            <a:endParaRPr/>
          </a:p>
          <a:p>
            <a:pPr algn="ctr">
              <a:defRPr/>
            </a:pPr>
            <a:r>
              <a:rPr lang="fr-FR"/>
              <a:t>Building </a:t>
            </a:r>
            <a:r>
              <a:rPr lang="fr-FR" b="1">
                <a:solidFill>
                  <a:schemeClr val="accent2"/>
                </a:solidFill>
              </a:rPr>
              <a:t>C1</a:t>
            </a:r>
            <a:endParaRPr/>
          </a:p>
          <a:p>
            <a:pPr algn="ctr">
              <a:defRPr/>
            </a:pPr>
            <a:r>
              <a:rPr lang="fr-FR"/>
              <a:t>(Floors 0 – 1 – 3 – 4)</a:t>
            </a:r>
            <a:endParaRPr/>
          </a:p>
        </p:txBody>
      </p:sp>
      <p:sp>
        <p:nvSpPr>
          <p:cNvPr id="629990148" name="ZoneTexte 10"/>
          <p:cNvSpPr txBox="1"/>
          <p:nvPr/>
        </p:nvSpPr>
        <p:spPr bwMode="auto">
          <a:xfrm>
            <a:off x="5576492" y="1160648"/>
            <a:ext cx="1697647" cy="923330"/>
          </a:xfrm>
          <a:prstGeom prst="rect">
            <a:avLst/>
          </a:prstGeom>
          <a:noFill/>
          <a:ln w="25400">
            <a:solidFill>
              <a:schemeClr val="accent6">
                <a:lumMod val="75000"/>
              </a:schemeClr>
            </a:solidFill>
          </a:ln>
        </p:spPr>
        <p:txBody>
          <a:bodyPr wrap="square" rtlCol="0">
            <a:spAutoFit/>
          </a:bodyPr>
          <a:lstStyle/>
          <a:p>
            <a:pPr algn="ctr">
              <a:defRPr/>
            </a:pPr>
            <a:r>
              <a:rPr lang="fr-FR"/>
              <a:t>Parallel Sessions </a:t>
            </a:r>
            <a:endParaRPr/>
          </a:p>
          <a:p>
            <a:pPr algn="ctr">
              <a:defRPr/>
            </a:pPr>
            <a:r>
              <a:rPr lang="fr-FR"/>
              <a:t>Building </a:t>
            </a:r>
            <a:r>
              <a:rPr lang="fr-FR" b="1">
                <a:solidFill>
                  <a:schemeClr val="accent2"/>
                </a:solidFill>
              </a:rPr>
              <a:t>C2</a:t>
            </a:r>
            <a:endParaRPr/>
          </a:p>
          <a:p>
            <a:pPr algn="ctr">
              <a:defRPr/>
            </a:pPr>
            <a:r>
              <a:rPr lang="fr-FR"/>
              <a:t>Floor 0</a:t>
            </a:r>
            <a:endParaRPr/>
          </a:p>
        </p:txBody>
      </p:sp>
      <p:sp>
        <p:nvSpPr>
          <p:cNvPr id="2046968948" name="ZoneTexte 12"/>
          <p:cNvSpPr txBox="1"/>
          <p:nvPr/>
        </p:nvSpPr>
        <p:spPr bwMode="auto">
          <a:xfrm>
            <a:off x="9261888" y="3280456"/>
            <a:ext cx="1697647" cy="923330"/>
          </a:xfrm>
          <a:prstGeom prst="rect">
            <a:avLst/>
          </a:prstGeom>
          <a:noFill/>
          <a:ln w="25400">
            <a:solidFill>
              <a:schemeClr val="accent6">
                <a:lumMod val="75000"/>
              </a:schemeClr>
            </a:solidFill>
          </a:ln>
        </p:spPr>
        <p:txBody>
          <a:bodyPr wrap="square" rtlCol="0">
            <a:spAutoFit/>
          </a:bodyPr>
          <a:lstStyle/>
          <a:p>
            <a:pPr algn="ctr">
              <a:defRPr/>
            </a:pPr>
            <a:r>
              <a:rPr lang="fr-FR"/>
              <a:t>Building </a:t>
            </a:r>
            <a:r>
              <a:rPr lang="fr-FR" b="1">
                <a:solidFill>
                  <a:schemeClr val="accent2"/>
                </a:solidFill>
              </a:rPr>
              <a:t>A-B</a:t>
            </a:r>
            <a:endParaRPr lang="fr-FR"/>
          </a:p>
          <a:p>
            <a:pPr algn="ctr">
              <a:defRPr/>
            </a:pPr>
            <a:r>
              <a:rPr lang="fr-FR"/>
              <a:t>Plenary sessions</a:t>
            </a:r>
            <a:endParaRPr/>
          </a:p>
          <a:p>
            <a:pPr algn="ctr">
              <a:defRPr/>
            </a:pPr>
            <a:r>
              <a:rPr lang="fr-FR"/>
              <a:t>Meal locations</a:t>
            </a:r>
            <a:endParaRPr/>
          </a:p>
        </p:txBody>
      </p:sp>
      <p:sp>
        <p:nvSpPr>
          <p:cNvPr id="2087123130" name="Flèche : bas 8"/>
          <p:cNvSpPr/>
          <p:nvPr/>
        </p:nvSpPr>
        <p:spPr bwMode="auto">
          <a:xfrm rot="5400000">
            <a:off x="8748113" y="4252504"/>
            <a:ext cx="247650" cy="1273615"/>
          </a:xfrm>
          <a:prstGeom prst="downArrow">
            <a:avLst>
              <a:gd name="adj1" fmla="val 50000"/>
              <a:gd name="adj2" fmla="val 50000"/>
            </a:avLst>
          </a:prstGeom>
          <a:solidFill>
            <a:srgbClr val="C5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94878113" name="ZoneTexte 5"/>
          <p:cNvSpPr txBox="1"/>
          <p:nvPr/>
        </p:nvSpPr>
        <p:spPr bwMode="auto">
          <a:xfrm>
            <a:off x="9183170" y="4603731"/>
            <a:ext cx="1846150" cy="571160"/>
          </a:xfrm>
          <a:prstGeom prst="ellipse">
            <a:avLst/>
          </a:prstGeom>
          <a:solidFill>
            <a:srgbClr val="C52B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fr-FR"/>
              <a:t>Main entrance</a:t>
            </a:r>
            <a:endParaRPr/>
          </a:p>
        </p:txBody>
      </p:sp>
      <p:sp>
        <p:nvSpPr>
          <p:cNvPr id="1214385680" name="Flèche : bas 8"/>
          <p:cNvSpPr/>
          <p:nvPr/>
        </p:nvSpPr>
        <p:spPr bwMode="auto">
          <a:xfrm rot="3941783">
            <a:off x="8531111" y="3430227"/>
            <a:ext cx="247650" cy="1273615"/>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23412620" name="Flèche : bas 8"/>
          <p:cNvSpPr/>
          <p:nvPr/>
        </p:nvSpPr>
        <p:spPr bwMode="auto">
          <a:xfrm>
            <a:off x="7987480" y="2065909"/>
            <a:ext cx="247650" cy="1273615"/>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79773749" name="Flèche : bas 8"/>
          <p:cNvSpPr/>
          <p:nvPr/>
        </p:nvSpPr>
        <p:spPr bwMode="auto">
          <a:xfrm rot="19351345">
            <a:off x="6627385" y="1944728"/>
            <a:ext cx="247650" cy="1273615"/>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36673745" name="ZoneTexte 18"/>
          <p:cNvSpPr txBox="1"/>
          <p:nvPr/>
        </p:nvSpPr>
        <p:spPr bwMode="auto">
          <a:xfrm>
            <a:off x="9547671" y="1539163"/>
            <a:ext cx="1956820" cy="923330"/>
          </a:xfrm>
          <a:prstGeom prst="rect">
            <a:avLst/>
          </a:prstGeom>
          <a:noFill/>
          <a:ln w="25400">
            <a:solidFill>
              <a:schemeClr val="accent6">
                <a:lumMod val="75000"/>
              </a:schemeClr>
            </a:solidFill>
          </a:ln>
        </p:spPr>
        <p:txBody>
          <a:bodyPr wrap="square" rtlCol="0">
            <a:spAutoFit/>
          </a:bodyPr>
          <a:lstStyle/>
          <a:p>
            <a:pPr algn="ctr">
              <a:defRPr/>
            </a:pPr>
            <a:r>
              <a:rPr lang="fr-FR"/>
              <a:t>Working rooms</a:t>
            </a:r>
            <a:endParaRPr/>
          </a:p>
          <a:p>
            <a:pPr algn="ctr">
              <a:defRPr/>
            </a:pPr>
            <a:r>
              <a:rPr lang="fr-FR"/>
              <a:t>Building </a:t>
            </a:r>
            <a:r>
              <a:rPr lang="fr-FR" b="1">
                <a:solidFill>
                  <a:schemeClr val="accent2"/>
                </a:solidFill>
              </a:rPr>
              <a:t>C1</a:t>
            </a:r>
            <a:endParaRPr/>
          </a:p>
          <a:p>
            <a:pPr algn="ctr">
              <a:defRPr/>
            </a:pPr>
            <a:r>
              <a:rPr lang="fr-FR"/>
              <a:t>(Floor 4)</a:t>
            </a:r>
            <a:endParaRPr/>
          </a:p>
        </p:txBody>
      </p:sp>
      <p:sp>
        <p:nvSpPr>
          <p:cNvPr id="1369472462" name="Flèche : bas 8"/>
          <p:cNvSpPr/>
          <p:nvPr/>
        </p:nvSpPr>
        <p:spPr bwMode="auto">
          <a:xfrm rot="2655251">
            <a:off x="8858472" y="2073123"/>
            <a:ext cx="225281" cy="1584170"/>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307109753" name="ZoneTexte 9"/>
          <p:cNvSpPr txBox="1"/>
          <p:nvPr/>
        </p:nvSpPr>
        <p:spPr bwMode="auto">
          <a:xfrm>
            <a:off x="326571" y="3711483"/>
            <a:ext cx="5110843" cy="1968499"/>
          </a:xfrm>
          <a:prstGeom prst="rect">
            <a:avLst/>
          </a:prstGeom>
          <a:solidFill>
            <a:schemeClr val="bg1"/>
          </a:solidFill>
        </p:spPr>
        <p:txBody>
          <a:bodyPr wrap="square" rtlCol="0">
            <a:spAutoFit/>
          </a:bodyPr>
          <a:lstStyle/>
          <a:p>
            <a:pPr>
              <a:defRPr/>
            </a:pPr>
            <a:endParaRPr lang="fr-FR"/>
          </a:p>
        </p:txBody>
      </p:sp>
      <p:sp>
        <p:nvSpPr>
          <p:cNvPr id="1250187279" name="Titre 1"/>
          <p:cNvSpPr>
            <a:spLocks noGrp="1"/>
          </p:cNvSpPr>
          <p:nvPr>
            <p:ph type="title"/>
          </p:nvPr>
        </p:nvSpPr>
        <p:spPr bwMode="auto">
          <a:xfrm>
            <a:off x="743192" y="213948"/>
            <a:ext cx="10216343" cy="888251"/>
          </a:xfrm>
        </p:spPr>
        <p:txBody>
          <a:bodyPr/>
          <a:lstStyle/>
          <a:p>
            <a:pPr>
              <a:defRPr/>
            </a:pPr>
            <a:r>
              <a:rPr lang="fr-FR"/>
              <a:t>Practical information </a:t>
            </a:r>
            <a:endParaRPr/>
          </a:p>
        </p:txBody>
      </p:sp>
      <p:sp>
        <p:nvSpPr>
          <p:cNvPr id="913343651" name="Espace réservé du texte 2"/>
          <p:cNvSpPr>
            <a:spLocks noGrp="1"/>
          </p:cNvSpPr>
          <p:nvPr>
            <p:ph type="body" idx="1"/>
          </p:nvPr>
        </p:nvSpPr>
        <p:spPr bwMode="auto">
          <a:xfrm>
            <a:off x="572626" y="1236669"/>
            <a:ext cx="11440698" cy="5164836"/>
          </a:xfrm>
        </p:spPr>
        <p:txBody>
          <a:bodyPr>
            <a:normAutofit fontScale="92500"/>
          </a:bodyPr>
          <a:lstStyle/>
          <a:p>
            <a:pPr marL="457200" indent="-457200">
              <a:buFont typeface="+mj-lt"/>
              <a:buAutoNum type="arabicPeriod"/>
              <a:defRPr/>
            </a:pPr>
            <a:r>
              <a:rPr lang="en-US" sz="2600"/>
              <a:t>Use the </a:t>
            </a:r>
            <a:r>
              <a:rPr lang="en-US" sz="2600" b="1">
                <a:solidFill>
                  <a:schemeClr val="accent2"/>
                </a:solidFill>
              </a:rPr>
              <a:t>glass and cup </a:t>
            </a:r>
            <a:r>
              <a:rPr lang="en-US" sz="2600"/>
              <a:t>in your tote bag </a:t>
            </a:r>
            <a:r>
              <a:rPr lang="en-US" sz="2600" b="1"/>
              <a:t>at every coffee brea</a:t>
            </a:r>
            <a:r>
              <a:rPr lang="en-US" sz="2600"/>
              <a:t>k… and </a:t>
            </a:r>
            <a:r>
              <a:rPr lang="en-US" sz="2600" b="1"/>
              <a:t>take them home</a:t>
            </a:r>
            <a:r>
              <a:rPr lang="en-US" sz="2600"/>
              <a:t>!</a:t>
            </a:r>
            <a:r>
              <a:rPr lang="fr-FR" sz="2600"/>
              <a:t>!</a:t>
            </a:r>
            <a:endParaRPr/>
          </a:p>
          <a:p>
            <a:pPr marL="457200" indent="-457200">
              <a:buFont typeface="+mj-lt"/>
              <a:buAutoNum type="arabicPeriod"/>
              <a:defRPr/>
            </a:pPr>
            <a:endParaRPr lang="fr-FR"/>
          </a:p>
          <a:p>
            <a:pPr marL="457200" indent="-457200">
              <a:buFont typeface="+mj-lt"/>
              <a:buAutoNum type="arabicPeriod"/>
              <a:defRPr/>
            </a:pPr>
            <a:endParaRPr lang="fr-FR"/>
          </a:p>
          <a:p>
            <a:pPr marL="457200" indent="-457200">
              <a:buFont typeface="+mj-lt"/>
              <a:buAutoNum type="arabicPeriod"/>
              <a:defRPr/>
            </a:pPr>
            <a:endParaRPr lang="fr-FR"/>
          </a:p>
          <a:p>
            <a:pPr marL="457200" indent="-457200">
              <a:buFont typeface="+mj-lt"/>
              <a:buAutoNum type="arabicPeriod"/>
              <a:defRPr/>
            </a:pPr>
            <a:endParaRPr lang="fr-FR"/>
          </a:p>
          <a:p>
            <a:pPr marL="457200" indent="-457200">
              <a:buFont typeface="+mj-lt"/>
              <a:buAutoNum type="arabicPeriod"/>
              <a:defRPr/>
            </a:pPr>
            <a:endParaRPr lang="fr-FR"/>
          </a:p>
          <a:p>
            <a:pPr marL="457200" indent="-457200">
              <a:buFont typeface="+mj-lt"/>
              <a:buAutoNum type="arabicPeriod"/>
              <a:defRPr/>
            </a:pPr>
            <a:endParaRPr lang="fr-FR"/>
          </a:p>
          <a:p>
            <a:pPr marL="457200" indent="-457200">
              <a:buFont typeface="+mj-lt"/>
              <a:buAutoNum type="arabicPeriod"/>
              <a:defRPr/>
            </a:pPr>
            <a:r>
              <a:rPr lang="fr-FR" sz="2600" b="1">
                <a:solidFill>
                  <a:schemeClr val="accent2"/>
                </a:solidFill>
              </a:rPr>
              <a:t>Wifi code</a:t>
            </a:r>
            <a:r>
              <a:rPr lang="fr-FR" sz="2600"/>
              <a:t>: </a:t>
            </a:r>
            <a:r>
              <a:rPr lang="en-US" sz="2600"/>
              <a:t>Behind your name in your badge, you have a personal internet code. </a:t>
            </a:r>
            <a:endParaRPr/>
          </a:p>
          <a:p>
            <a:pPr>
              <a:defRPr/>
            </a:pPr>
            <a:r>
              <a:rPr lang="en-US" b="1"/>
              <a:t>Keep it safe</a:t>
            </a:r>
            <a:r>
              <a:rPr lang="en-US"/>
              <a:t>, don’t share it, and </a:t>
            </a:r>
            <a:r>
              <a:rPr lang="en-US" b="1"/>
              <a:t>use it all week</a:t>
            </a:r>
            <a:r>
              <a:rPr lang="en-US"/>
              <a:t>. Need a new one? Just ask!</a:t>
            </a:r>
            <a:endParaRPr/>
          </a:p>
          <a:p>
            <a:pPr>
              <a:defRPr/>
            </a:pPr>
            <a:endParaRPr lang="en-US"/>
          </a:p>
          <a:p>
            <a:pPr marL="457200" indent="-457200">
              <a:buFont typeface="+mj-lt"/>
              <a:buAutoNum type="arabicPeriod" startAt="3"/>
              <a:defRPr/>
            </a:pPr>
            <a:r>
              <a:rPr lang="fr-FR" b="1">
                <a:solidFill>
                  <a:schemeClr val="accent2"/>
                </a:solidFill>
              </a:rPr>
              <a:t>Power outlets: </a:t>
            </a:r>
            <a:r>
              <a:rPr lang="en-US"/>
              <a:t>No outlets in session rooms  charge your laptops under the auditorium seats.</a:t>
            </a:r>
            <a:endParaRPr lang="fr-FR">
              <a:solidFill>
                <a:srgbClr val="FF0000"/>
              </a:solidFill>
            </a:endParaRPr>
          </a:p>
        </p:txBody>
      </p:sp>
      <p:pic>
        <p:nvPicPr>
          <p:cNvPr id="25074033" name="Image 5"/>
          <p:cNvPicPr>
            <a:picLocks noChangeAspect="1"/>
          </p:cNvPicPr>
          <p:nvPr/>
        </p:nvPicPr>
        <p:blipFill>
          <a:blip r:embed="rId3"/>
          <a:srcRect l="0" t="37158" r="0" b="38137"/>
          <a:stretch/>
        </p:blipFill>
        <p:spPr bwMode="auto">
          <a:xfrm>
            <a:off x="743192" y="1929107"/>
            <a:ext cx="10498222" cy="14986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62731887" name="Titre 1"/>
          <p:cNvSpPr>
            <a:spLocks noGrp="1"/>
          </p:cNvSpPr>
          <p:nvPr>
            <p:ph type="title"/>
          </p:nvPr>
        </p:nvSpPr>
        <p:spPr bwMode="auto">
          <a:xfrm>
            <a:off x="743192" y="213948"/>
            <a:ext cx="10216343" cy="888251"/>
          </a:xfrm>
        </p:spPr>
        <p:txBody>
          <a:bodyPr/>
          <a:lstStyle/>
          <a:p>
            <a:pPr>
              <a:defRPr/>
            </a:pPr>
            <a:r>
              <a:rPr lang="fr-FR"/>
              <a:t>Practical information</a:t>
            </a:r>
            <a:endParaRPr/>
          </a:p>
        </p:txBody>
      </p:sp>
      <p:sp>
        <p:nvSpPr>
          <p:cNvPr id="315608156" name="Espace réservé du texte 2"/>
          <p:cNvSpPr>
            <a:spLocks noGrp="1"/>
          </p:cNvSpPr>
          <p:nvPr>
            <p:ph type="body" idx="1"/>
          </p:nvPr>
        </p:nvSpPr>
        <p:spPr bwMode="auto">
          <a:xfrm>
            <a:off x="517062" y="1239030"/>
            <a:ext cx="11674936" cy="5164836"/>
          </a:xfrm>
        </p:spPr>
        <p:txBody>
          <a:bodyPr>
            <a:normAutofit/>
          </a:bodyPr>
          <a:lstStyle/>
          <a:p>
            <a:pPr marL="457200" indent="-457200">
              <a:buFont typeface="+mj-lt"/>
              <a:buAutoNum type="arabicPeriod" startAt="4"/>
              <a:defRPr/>
            </a:pPr>
            <a:r>
              <a:rPr lang="en-US" b="1">
                <a:solidFill>
                  <a:schemeClr val="accent2"/>
                </a:solidFill>
              </a:rPr>
              <a:t>Your</a:t>
            </a:r>
            <a:r>
              <a:rPr lang="en-US"/>
              <a:t> </a:t>
            </a:r>
            <a:r>
              <a:rPr lang="en-US" b="1">
                <a:solidFill>
                  <a:schemeClr val="accent2"/>
                </a:solidFill>
              </a:rPr>
              <a:t>badge</a:t>
            </a:r>
            <a:r>
              <a:rPr lang="en-US"/>
              <a:t> contains important info – </a:t>
            </a:r>
            <a:r>
              <a:rPr lang="en-US" b="1"/>
              <a:t>keep it with you all week </a:t>
            </a:r>
            <a:endParaRPr/>
          </a:p>
          <a:p>
            <a:pPr>
              <a:defRPr/>
            </a:pPr>
            <a:r>
              <a:rPr lang="en-US" b="1"/>
              <a:t>	</a:t>
            </a:r>
            <a:r>
              <a:rPr lang="en-US"/>
              <a:t>and </a:t>
            </a:r>
            <a:r>
              <a:rPr lang="en-US" b="1"/>
              <a:t>YOU NEED IT to enter the venue every day.</a:t>
            </a:r>
            <a:endParaRPr lang="fr-FR" b="1"/>
          </a:p>
          <a:p>
            <a:pPr>
              <a:defRPr/>
            </a:pPr>
            <a:endParaRPr lang="fr-FR"/>
          </a:p>
          <a:p>
            <a:pPr>
              <a:defRPr/>
            </a:pPr>
            <a:endParaRPr lang="fr-FR"/>
          </a:p>
          <a:p>
            <a:pPr>
              <a:defRPr/>
            </a:pPr>
            <a:endParaRPr lang="fr-FR"/>
          </a:p>
          <a:p>
            <a:pPr>
              <a:defRPr/>
            </a:pPr>
            <a:endParaRPr lang="fr-FR"/>
          </a:p>
          <a:p>
            <a:pPr>
              <a:defRPr/>
            </a:pPr>
            <a:endParaRPr lang="fr-FR"/>
          </a:p>
          <a:p>
            <a:pPr>
              <a:defRPr/>
            </a:pPr>
            <a:endParaRPr lang="fr-FR"/>
          </a:p>
          <a:p>
            <a:pPr>
              <a:defRPr/>
            </a:pPr>
            <a:endParaRPr lang="fr-FR"/>
          </a:p>
        </p:txBody>
      </p:sp>
      <p:pic>
        <p:nvPicPr>
          <p:cNvPr id="1704662173" name="Image 5"/>
          <p:cNvPicPr>
            <a:picLocks noChangeAspect="1"/>
          </p:cNvPicPr>
          <p:nvPr/>
        </p:nvPicPr>
        <p:blipFill>
          <a:blip r:embed="rId3"/>
          <a:stretch/>
        </p:blipFill>
        <p:spPr bwMode="auto">
          <a:xfrm>
            <a:off x="4053498" y="3259309"/>
            <a:ext cx="3400199" cy="2045802"/>
          </a:xfrm>
          <a:prstGeom prst="rect">
            <a:avLst/>
          </a:prstGeom>
        </p:spPr>
      </p:pic>
      <p:sp>
        <p:nvSpPr>
          <p:cNvPr id="777104359" name="ZoneTexte 6"/>
          <p:cNvSpPr txBox="1"/>
          <p:nvPr/>
        </p:nvSpPr>
        <p:spPr bwMode="auto">
          <a:xfrm>
            <a:off x="4624768" y="4070430"/>
            <a:ext cx="2181225" cy="369332"/>
          </a:xfrm>
          <a:prstGeom prst="rect">
            <a:avLst/>
          </a:prstGeom>
          <a:noFill/>
        </p:spPr>
        <p:txBody>
          <a:bodyPr wrap="square" rtlCol="0">
            <a:spAutoFit/>
          </a:bodyPr>
          <a:lstStyle/>
          <a:p>
            <a:pPr>
              <a:defRPr/>
            </a:pPr>
            <a:r>
              <a:rPr lang="fr-FR" i="1"/>
              <a:t>Institution - Country</a:t>
            </a:r>
            <a:endParaRPr/>
          </a:p>
        </p:txBody>
      </p:sp>
      <p:cxnSp>
        <p:nvCxnSpPr>
          <p:cNvPr id="866768583" name="Connecteur droit 23"/>
          <p:cNvCxnSpPr/>
          <p:nvPr/>
        </p:nvCxnSpPr>
        <p:spPr bwMode="auto">
          <a:xfrm flipH="1">
            <a:off x="3381759" y="3456067"/>
            <a:ext cx="8286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5950801" name="ZoneTexte 25"/>
          <p:cNvSpPr txBox="1"/>
          <p:nvPr/>
        </p:nvSpPr>
        <p:spPr bwMode="auto">
          <a:xfrm>
            <a:off x="922374" y="3259309"/>
            <a:ext cx="2653434" cy="640440"/>
          </a:xfrm>
          <a:prstGeom prst="rect">
            <a:avLst/>
          </a:prstGeom>
          <a:solidFill>
            <a:schemeClr val="accent4">
              <a:lumMod val="20000"/>
              <a:lumOff val="80000"/>
            </a:schemeClr>
          </a:solidFill>
        </p:spPr>
        <p:txBody>
          <a:bodyPr wrap="square" rtlCol="0">
            <a:spAutoFit/>
          </a:bodyPr>
          <a:lstStyle/>
          <a:p>
            <a:pPr>
              <a:defRPr/>
            </a:pPr>
            <a:r>
              <a:rPr lang="fr-FR"/>
              <a:t>Number of the field trip you were assigned to </a:t>
            </a:r>
            <a:endParaRPr/>
          </a:p>
        </p:txBody>
      </p:sp>
      <p:cxnSp>
        <p:nvCxnSpPr>
          <p:cNvPr id="102326809" name="Connecteur droit 26"/>
          <p:cNvCxnSpPr/>
          <p:nvPr/>
        </p:nvCxnSpPr>
        <p:spPr bwMode="auto">
          <a:xfrm flipH="1">
            <a:off x="3381759" y="3608468"/>
            <a:ext cx="1025349" cy="101101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96985232" name="ZoneTexte 29"/>
          <p:cNvSpPr txBox="1"/>
          <p:nvPr/>
        </p:nvSpPr>
        <p:spPr bwMode="auto">
          <a:xfrm>
            <a:off x="1222305" y="4423137"/>
            <a:ext cx="2621812" cy="914760"/>
          </a:xfrm>
          <a:prstGeom prst="rect">
            <a:avLst/>
          </a:prstGeom>
          <a:solidFill>
            <a:schemeClr val="accent5">
              <a:lumMod val="20000"/>
              <a:lumOff val="80000"/>
            </a:schemeClr>
          </a:solidFill>
        </p:spPr>
        <p:txBody>
          <a:bodyPr wrap="square" rtlCol="0">
            <a:spAutoFit/>
          </a:bodyPr>
          <a:lstStyle/>
          <a:p>
            <a:pPr marL="0" marR="0" indent="0" algn="l">
              <a:lnSpc>
                <a:spcPct val="100000"/>
              </a:lnSpc>
              <a:spcBef>
                <a:spcPts val="0"/>
              </a:spcBef>
              <a:spcAft>
                <a:spcPts val="0"/>
              </a:spcAft>
              <a:defRPr/>
            </a:pPr>
            <a:r>
              <a:rPr/>
              <a:t>the letter </a:t>
            </a:r>
            <a:r>
              <a:rPr lang="fr-FR" sz="1800" b="0" i="0" u="none" strike="noStrike" cap="none" spc="0">
                <a:solidFill>
                  <a:schemeClr val="tx1"/>
                </a:solidFill>
                <a:latin typeface="Calibri"/>
                <a:ea typeface="Calibri"/>
                <a:cs typeface="Calibri"/>
              </a:rPr>
              <a:t>indicates the group you were assigned to for the Versailles visit</a:t>
            </a:r>
            <a:endParaRPr lang="fr-FR" sz="1800" b="0" i="0" u="none" strike="noStrike" cap="none" spc="0">
              <a:solidFill>
                <a:schemeClr val="tx1"/>
              </a:solidFill>
              <a:latin typeface="Calibri"/>
              <a:cs typeface="Calibri"/>
            </a:endParaRPr>
          </a:p>
        </p:txBody>
      </p:sp>
      <p:cxnSp>
        <p:nvCxnSpPr>
          <p:cNvPr id="615243405" name="Connecteur droit 30"/>
          <p:cNvCxnSpPr/>
          <p:nvPr/>
        </p:nvCxnSpPr>
        <p:spPr bwMode="auto">
          <a:xfrm>
            <a:off x="7257814" y="3507129"/>
            <a:ext cx="1775164" cy="3985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63002425" name="ZoneTexte 32"/>
          <p:cNvSpPr txBox="1"/>
          <p:nvPr/>
        </p:nvSpPr>
        <p:spPr bwMode="auto">
          <a:xfrm>
            <a:off x="8997637" y="3733543"/>
            <a:ext cx="1978757" cy="640440"/>
          </a:xfrm>
          <a:prstGeom prst="rect">
            <a:avLst/>
          </a:prstGeom>
          <a:solidFill>
            <a:schemeClr val="accent6">
              <a:lumMod val="20000"/>
              <a:lumOff val="80000"/>
            </a:schemeClr>
          </a:solidFill>
        </p:spPr>
        <p:txBody>
          <a:bodyPr wrap="square" rtlCol="0">
            <a:spAutoFit/>
          </a:bodyPr>
          <a:lstStyle/>
          <a:p>
            <a:pPr>
              <a:defRPr/>
            </a:pPr>
            <a:r>
              <a:rPr lang="fr-FR"/>
              <a:t>Special diet if you requested one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056203055" name="ZoneTexte 9"/>
          <p:cNvSpPr txBox="1"/>
          <p:nvPr/>
        </p:nvSpPr>
        <p:spPr bwMode="auto">
          <a:xfrm>
            <a:off x="326571" y="3711483"/>
            <a:ext cx="5110843" cy="1968499"/>
          </a:xfrm>
          <a:prstGeom prst="rect">
            <a:avLst/>
          </a:prstGeom>
          <a:solidFill>
            <a:schemeClr val="bg1"/>
          </a:solidFill>
        </p:spPr>
        <p:txBody>
          <a:bodyPr wrap="square" rtlCol="0">
            <a:spAutoFit/>
          </a:bodyPr>
          <a:lstStyle/>
          <a:p>
            <a:pPr>
              <a:defRPr/>
            </a:pPr>
            <a:endParaRPr lang="fr-FR"/>
          </a:p>
        </p:txBody>
      </p:sp>
      <p:sp>
        <p:nvSpPr>
          <p:cNvPr id="818968649" name="Espace réservé du texte 2"/>
          <p:cNvSpPr>
            <a:spLocks noGrp="1"/>
          </p:cNvSpPr>
          <p:nvPr>
            <p:ph sz="half" idx="1"/>
          </p:nvPr>
        </p:nvSpPr>
        <p:spPr bwMode="auto">
          <a:xfrm>
            <a:off x="750900" y="1178019"/>
            <a:ext cx="4887900" cy="4890228"/>
          </a:xfrm>
        </p:spPr>
        <p:txBody>
          <a:bodyPr>
            <a:normAutofit/>
          </a:bodyPr>
          <a:lstStyle/>
          <a:p>
            <a:pPr marL="0" indent="0">
              <a:buNone/>
              <a:defRPr/>
            </a:pPr>
            <a:r>
              <a:rPr lang="en-US" sz="2500" b="1">
                <a:solidFill>
                  <a:schemeClr val="accent2"/>
                </a:solidFill>
              </a:rPr>
              <a:t>5. Conference information </a:t>
            </a:r>
            <a:r>
              <a:rPr lang="en-US" b="1"/>
              <a:t>is available on the website:</a:t>
            </a:r>
            <a:endParaRPr lang="en-US"/>
          </a:p>
          <a:p>
            <a:pPr marL="342900" indent="-342900">
              <a:buFont typeface="Arial"/>
              <a:buChar char="•"/>
              <a:defRPr/>
            </a:pPr>
            <a:r>
              <a:rPr lang="en-US"/>
              <a:t>This introductory presentation</a:t>
            </a:r>
            <a:endParaRPr/>
          </a:p>
          <a:p>
            <a:pPr marL="342900" indent="-342900">
              <a:buFont typeface="Arial"/>
              <a:buChar char="•"/>
              <a:defRPr/>
            </a:pPr>
            <a:r>
              <a:rPr lang="en-US"/>
              <a:t>Several surveys we will discuss late</a:t>
            </a:r>
            <a:endParaRPr/>
          </a:p>
          <a:p>
            <a:pPr>
              <a:defRPr/>
            </a:pPr>
            <a:endParaRPr lang="en-US"/>
          </a:p>
          <a:p>
            <a:pPr marL="0" indent="0">
              <a:buNone/>
              <a:defRPr/>
            </a:pPr>
            <a:r>
              <a:rPr lang="fr-FR" sz="2500" b="1">
                <a:solidFill>
                  <a:schemeClr val="accent2"/>
                </a:solidFill>
              </a:rPr>
              <a:t>6. </a:t>
            </a:r>
            <a:r>
              <a:rPr lang="en-US" sz="2500" b="1">
                <a:solidFill>
                  <a:schemeClr val="accent2"/>
                </a:solidFill>
              </a:rPr>
              <a:t>Group photo</a:t>
            </a:r>
            <a:endParaRPr/>
          </a:p>
          <a:p>
            <a:pPr marL="342900" indent="-342900">
              <a:buFont typeface="Arial"/>
              <a:buChar char="•"/>
              <a:defRPr/>
            </a:pPr>
            <a:r>
              <a:rPr lang="en-US" sz="2500"/>
              <a:t>This afternoon, after the last session</a:t>
            </a:r>
            <a:endParaRPr/>
          </a:p>
          <a:p>
            <a:pPr marL="342900" indent="-342900">
              <a:buFont typeface="Arial"/>
              <a:buChar char="•"/>
              <a:defRPr/>
            </a:pPr>
            <a:r>
              <a:rPr lang="en-US" sz="2500"/>
              <a:t>Be ready in the hall at 18:00</a:t>
            </a:r>
            <a:endParaRPr/>
          </a:p>
          <a:p>
            <a:pPr>
              <a:defRPr/>
            </a:pPr>
            <a:endParaRPr lang="en-US" sz="2500"/>
          </a:p>
        </p:txBody>
      </p:sp>
      <p:sp>
        <p:nvSpPr>
          <p:cNvPr id="1421601686" name="Espace réservé du contenu 4"/>
          <p:cNvSpPr>
            <a:spLocks noGrp="1"/>
          </p:cNvSpPr>
          <p:nvPr>
            <p:ph sz="half" idx="2"/>
          </p:nvPr>
        </p:nvSpPr>
        <p:spPr bwMode="auto">
          <a:xfrm>
            <a:off x="5993296" y="1178020"/>
            <a:ext cx="5703404" cy="4890228"/>
          </a:xfrm>
        </p:spPr>
        <p:txBody>
          <a:bodyPr>
            <a:normAutofit fontScale="92500" lnSpcReduction="20000"/>
          </a:bodyPr>
          <a:lstStyle/>
          <a:p>
            <a:pPr marL="0" indent="0">
              <a:lnSpc>
                <a:spcPct val="110000"/>
              </a:lnSpc>
              <a:buNone/>
              <a:defRPr/>
            </a:pPr>
            <a:r>
              <a:rPr lang="fr-FR" sz="2900" b="1">
                <a:solidFill>
                  <a:schemeClr val="accent2"/>
                </a:solidFill>
              </a:rPr>
              <a:t>7. Cloakroom &amp; Luggage Storage</a:t>
            </a:r>
            <a:endParaRPr/>
          </a:p>
          <a:p>
            <a:pPr marL="342900" indent="-342900">
              <a:defRPr/>
            </a:pPr>
            <a:r>
              <a:rPr lang="en-US"/>
              <a:t>Today: collect your suitcase after the welcome cocktail</a:t>
            </a:r>
            <a:endParaRPr/>
          </a:p>
          <a:p>
            <a:pPr marL="342900" indent="-342900">
              <a:defRPr/>
            </a:pPr>
            <a:r>
              <a:rPr lang="en-US"/>
              <a:t>Friday: open before the morning sessions, at midday, and at 15:00</a:t>
            </a:r>
            <a:endParaRPr/>
          </a:p>
          <a:p>
            <a:pPr marL="342900" indent="-342900">
              <a:defRPr/>
            </a:pPr>
            <a:r>
              <a:rPr lang="en-US"/>
              <a:t>Need access outside these hours? A phone number is provided on the room door </a:t>
            </a:r>
            <a:endParaRPr/>
          </a:p>
          <a:p>
            <a:pPr>
              <a:defRPr/>
            </a:pPr>
            <a:endParaRPr lang="fr-FR"/>
          </a:p>
          <a:p>
            <a:pPr marL="0" indent="0">
              <a:buNone/>
              <a:defRPr/>
            </a:pPr>
            <a:r>
              <a:rPr lang="fr-FR" sz="2900" b="1">
                <a:solidFill>
                  <a:schemeClr val="accent2"/>
                </a:solidFill>
              </a:rPr>
              <a:t>8. Field trips</a:t>
            </a:r>
            <a:endParaRPr/>
          </a:p>
          <a:p>
            <a:pPr marL="342900" indent="-342900">
              <a:defRPr/>
            </a:pPr>
            <a:r>
              <a:rPr lang="en-US"/>
              <a:t>We selected farms with processing units</a:t>
            </a:r>
            <a:endParaRPr/>
          </a:p>
          <a:p>
            <a:pPr marL="342900" indent="-342900">
              <a:defRPr/>
            </a:pPr>
            <a:r>
              <a:rPr lang="en-US"/>
              <a:t>Products may be available for purchase at most farms</a:t>
            </a:r>
            <a:endParaRPr/>
          </a:p>
          <a:p>
            <a:pPr marL="342900" indent="-342900">
              <a:defRPr/>
            </a:pPr>
            <a:r>
              <a:rPr lang="en-US"/>
              <a:t>Bus departure: tomorrow, Wednesday, just after lunch at 13:30</a:t>
            </a:r>
            <a:endParaRPr/>
          </a:p>
          <a:p>
            <a:pPr>
              <a:defRPr/>
            </a:pPr>
            <a:endParaRPr lang="fr-FR"/>
          </a:p>
        </p:txBody>
      </p:sp>
      <p:sp>
        <p:nvSpPr>
          <p:cNvPr id="565983947" name="Titre 1"/>
          <p:cNvSpPr>
            <a:spLocks noGrp="1"/>
          </p:cNvSpPr>
          <p:nvPr>
            <p:ph type="title"/>
          </p:nvPr>
        </p:nvSpPr>
        <p:spPr bwMode="auto">
          <a:xfrm>
            <a:off x="743192" y="213948"/>
            <a:ext cx="10216343" cy="888251"/>
          </a:xfrm>
        </p:spPr>
        <p:txBody>
          <a:bodyPr/>
          <a:lstStyle/>
          <a:p>
            <a:pPr>
              <a:defRPr/>
            </a:pPr>
            <a:r>
              <a:rPr lang="fr-FR"/>
              <a:t>Practical information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16016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16016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16016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16016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216016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216016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216016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216016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1601686" grpId="0" build="p"/>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05022917" name="Rectangle 11"/>
          <p:cNvSpPr/>
          <p:nvPr/>
        </p:nvSpPr>
        <p:spPr bwMode="auto">
          <a:xfrm>
            <a:off x="4029453" y="1044165"/>
            <a:ext cx="7977490" cy="47796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46682894" name="Rectangle 2"/>
          <p:cNvSpPr/>
          <p:nvPr/>
        </p:nvSpPr>
        <p:spPr bwMode="auto">
          <a:xfrm>
            <a:off x="438393" y="1044165"/>
            <a:ext cx="3080657" cy="47796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47571992" name="Titre 1"/>
          <p:cNvSpPr>
            <a:spLocks noGrp="1"/>
          </p:cNvSpPr>
          <p:nvPr>
            <p:ph type="title"/>
          </p:nvPr>
        </p:nvSpPr>
        <p:spPr bwMode="auto">
          <a:xfrm>
            <a:off x="438393" y="155914"/>
            <a:ext cx="10216343" cy="888251"/>
          </a:xfrm>
        </p:spPr>
        <p:txBody>
          <a:bodyPr>
            <a:normAutofit/>
          </a:bodyPr>
          <a:lstStyle/>
          <a:p>
            <a:pPr>
              <a:defRPr/>
            </a:pPr>
            <a:r>
              <a:rPr lang="fr-FR" sz="3600"/>
              <a:t>FSD8 organisation: social events</a:t>
            </a:r>
            <a:endParaRPr/>
          </a:p>
        </p:txBody>
      </p:sp>
      <p:sp>
        <p:nvSpPr>
          <p:cNvPr id="790304289" name="Espace réservé du texte 2"/>
          <p:cNvSpPr>
            <a:spLocks noGrp="1"/>
          </p:cNvSpPr>
          <p:nvPr>
            <p:ph type="body" idx="1"/>
          </p:nvPr>
        </p:nvSpPr>
        <p:spPr bwMode="auto">
          <a:xfrm>
            <a:off x="510539" y="1277533"/>
            <a:ext cx="2624909" cy="4536302"/>
          </a:xfrm>
        </p:spPr>
        <p:txBody>
          <a:bodyPr vertOverflow="overflow" horzOverflow="overflow" vert="horz" wrap="square" lIns="91440" tIns="45720" rIns="91440" bIns="45720" numCol="1" spcCol="0" rtlCol="0" fromWordArt="0" anchor="t" anchorCtr="0" forceAA="0" compatLnSpc="0">
            <a:normAutofit/>
          </a:bodyPr>
          <a:lstStyle/>
          <a:p>
            <a:pPr>
              <a:defRPr/>
            </a:pPr>
            <a:r>
              <a:rPr lang="fr-FR" b="1"/>
              <a:t>Welcome</a:t>
            </a:r>
            <a:r>
              <a:rPr lang="fr-FR" b="1"/>
              <a:t> Cocktail </a:t>
            </a:r>
            <a:endParaRPr/>
          </a:p>
          <a:p>
            <a:pPr>
              <a:defRPr/>
            </a:pPr>
            <a:r>
              <a:rPr lang="fr-FR" b="1"/>
              <a:t>Tonight</a:t>
            </a:r>
            <a:r>
              <a:rPr lang="fr-FR" b="1"/>
              <a:t>  </a:t>
            </a:r>
            <a:r>
              <a:rPr lang="fr-FR" b="1"/>
              <a:t>from</a:t>
            </a:r>
            <a:r>
              <a:rPr lang="fr-FR" b="1"/>
              <a:t> 18:00 </a:t>
            </a:r>
            <a:r>
              <a:rPr lang="fr-FR" b="1"/>
              <a:t>onwards</a:t>
            </a:r>
            <a:endParaRPr lang="fr-FR" b="1"/>
          </a:p>
          <a:p>
            <a:pPr marL="342900" indent="-342900">
              <a:buFont typeface="Arial"/>
              <a:buChar char="•"/>
              <a:defRPr/>
            </a:pPr>
            <a:r>
              <a:rPr lang="fr-FR"/>
              <a:t>on campus, </a:t>
            </a:r>
            <a:r>
              <a:rPr lang="fr-FR"/>
              <a:t>with</a:t>
            </a:r>
            <a:r>
              <a:rPr lang="fr-FR"/>
              <a:t> a </a:t>
            </a:r>
            <a:r>
              <a:rPr lang="fr-FR"/>
              <a:t>brass</a:t>
            </a:r>
            <a:r>
              <a:rPr lang="fr-FR"/>
              <a:t> band </a:t>
            </a:r>
            <a:endParaRPr/>
          </a:p>
        </p:txBody>
      </p:sp>
      <p:pic>
        <p:nvPicPr>
          <p:cNvPr id="605395621" name="Image 10"/>
          <p:cNvPicPr>
            <a:picLocks noChangeAspect="1"/>
          </p:cNvPicPr>
          <p:nvPr/>
        </p:nvPicPr>
        <p:blipFill>
          <a:blip r:embed="rId3"/>
          <a:stretch/>
        </p:blipFill>
        <p:spPr bwMode="auto">
          <a:xfrm>
            <a:off x="1746790" y="4659269"/>
            <a:ext cx="697752" cy="947058"/>
          </a:xfrm>
          <a:prstGeom prst="rect">
            <a:avLst/>
          </a:prstGeom>
        </p:spPr>
      </p:pic>
      <p:sp>
        <p:nvSpPr>
          <p:cNvPr id="17577538" name="Espace réservé du texte 2"/>
          <p:cNvSpPr>
            <a:spLocks noGrp="1"/>
          </p:cNvSpPr>
          <p:nvPr/>
        </p:nvSpPr>
        <p:spPr bwMode="auto">
          <a:xfrm>
            <a:off x="4168356" y="1196566"/>
            <a:ext cx="7779186" cy="4540206"/>
          </a:xfrm>
        </p:spPr>
        <p:txBody>
          <a:bodyPr vertOverflow="overflow" horzOverflow="overflow" vert="horz" wrap="square" lIns="91440" tIns="45720" rIns="91440" bIns="45720" numCol="1" spcCol="0" rtlCol="0" fromWordArt="0" anchor="t" anchorCtr="0" forceAA="0" compatLnSpc="0">
            <a:norm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lgn="l">
              <a:lnSpc>
                <a:spcPct val="87000"/>
              </a:lnSpc>
              <a:spcBef>
                <a:spcPts val="1000"/>
              </a:spcBef>
              <a:spcAft>
                <a:spcPts val="0"/>
              </a:spcAft>
              <a:defRPr/>
            </a:pPr>
            <a:r>
              <a:rPr lang="fr-FR" b="1"/>
              <a:t>Social Event - Thursday 28th </a:t>
            </a:r>
            <a:r>
              <a:rPr lang="fr-FR" b="1"/>
              <a:t>from</a:t>
            </a:r>
            <a:r>
              <a:rPr lang="fr-FR" b="1"/>
              <a:t> 15:30</a:t>
            </a:r>
            <a:endParaRPr/>
          </a:p>
          <a:p>
            <a:pPr marL="342900" marR="0" indent="-342900" algn="l">
              <a:lnSpc>
                <a:spcPct val="87000"/>
              </a:lnSpc>
              <a:spcBef>
                <a:spcPts val="1000"/>
              </a:spcBef>
              <a:spcAft>
                <a:spcPts val="0"/>
              </a:spcAft>
              <a:buFont typeface="Arial"/>
              <a:buChar char="•"/>
              <a:defRPr/>
            </a:pPr>
            <a:r>
              <a:rPr lang="fr-FR"/>
              <a:t>Bus Schedule:</a:t>
            </a:r>
            <a:endParaRPr/>
          </a:p>
          <a:p>
            <a:pPr marL="742950" marR="0" lvl="1" indent="-342900" algn="l">
              <a:lnSpc>
                <a:spcPct val="87000"/>
              </a:lnSpc>
              <a:spcBef>
                <a:spcPts val="1000"/>
              </a:spcBef>
              <a:spcAft>
                <a:spcPts val="0"/>
              </a:spcAft>
              <a:buFont typeface="Arial"/>
              <a:buChar char="•"/>
              <a:defRPr/>
            </a:pPr>
            <a:r>
              <a:rPr lang="fr-FR" sz="2400">
                <a:solidFill>
                  <a:schemeClr val="tx1"/>
                </a:solidFill>
              </a:rPr>
              <a:t>Departure</a:t>
            </a:r>
            <a:r>
              <a:rPr lang="fr-FR" sz="2400">
                <a:solidFill>
                  <a:schemeClr val="tx1"/>
                </a:solidFill>
              </a:rPr>
              <a:t>: </a:t>
            </a:r>
            <a:r>
              <a:rPr lang="fr-FR" sz="2400">
                <a:solidFill>
                  <a:schemeClr val="tx1"/>
                </a:solidFill>
              </a:rPr>
              <a:t>from</a:t>
            </a:r>
            <a:r>
              <a:rPr lang="fr-FR" sz="2400">
                <a:solidFill>
                  <a:schemeClr val="tx1"/>
                </a:solidFill>
              </a:rPr>
              <a:t> the </a:t>
            </a:r>
            <a:r>
              <a:rPr lang="fr-FR" sz="2400">
                <a:solidFill>
                  <a:schemeClr val="tx1"/>
                </a:solidFill>
              </a:rPr>
              <a:t>conference</a:t>
            </a:r>
            <a:r>
              <a:rPr lang="fr-FR" sz="2400">
                <a:solidFill>
                  <a:schemeClr val="tx1"/>
                </a:solidFill>
              </a:rPr>
              <a:t> venue at 15:30</a:t>
            </a:r>
            <a:endParaRPr/>
          </a:p>
          <a:p>
            <a:pPr marL="742950" marR="0" lvl="1" indent="-342900" algn="l">
              <a:lnSpc>
                <a:spcPct val="87000"/>
              </a:lnSpc>
              <a:spcBef>
                <a:spcPts val="1000"/>
              </a:spcBef>
              <a:spcAft>
                <a:spcPts val="0"/>
              </a:spcAft>
              <a:buFont typeface="Arial"/>
              <a:buChar char="•"/>
              <a:defRPr/>
            </a:pPr>
            <a:r>
              <a:rPr lang="fr-FR" sz="2400">
                <a:solidFill>
                  <a:schemeClr val="tx1"/>
                </a:solidFill>
              </a:rPr>
              <a:t>Return: </a:t>
            </a:r>
            <a:r>
              <a:rPr lang="fr-FR" sz="2400">
                <a:solidFill>
                  <a:schemeClr val="tx1"/>
                </a:solidFill>
              </a:rPr>
              <a:t>from</a:t>
            </a:r>
            <a:r>
              <a:rPr lang="fr-FR" sz="2400">
                <a:solidFill>
                  <a:schemeClr val="tx1"/>
                </a:solidFill>
              </a:rPr>
              <a:t> the restaurant at 22:00, 22:30, or 23:00</a:t>
            </a:r>
            <a:endParaRPr sz="2400">
              <a:solidFill>
                <a:schemeClr val="tx1"/>
              </a:solidFill>
            </a:endParaRPr>
          </a:p>
          <a:p>
            <a:pPr>
              <a:defRPr/>
            </a:pPr>
            <a:r>
              <a:rPr lang="en-US" i="1"/>
              <a:t>Buses will stop at the conference venue and Massy-</a:t>
            </a:r>
            <a:r>
              <a:rPr lang="en-US" i="1"/>
              <a:t>Palaiseau</a:t>
            </a:r>
            <a:r>
              <a:rPr lang="en-US" i="1"/>
              <a:t> station</a:t>
            </a:r>
            <a:endParaRPr lang="fr-FR" i="1"/>
          </a:p>
          <a:p>
            <a:pPr marL="342900" indent="-342900">
              <a:buFont typeface="Arial"/>
              <a:buChar char="•"/>
              <a:defRPr/>
            </a:pPr>
            <a:r>
              <a:rPr lang="fr-FR"/>
              <a:t>Guided</a:t>
            </a:r>
            <a:r>
              <a:rPr lang="fr-FR"/>
              <a:t> tour of the Potager du Roi and Quartier Saint-Louis in Versailles</a:t>
            </a:r>
            <a:endParaRPr/>
          </a:p>
          <a:p>
            <a:pPr marL="342900" indent="-342900">
              <a:buFont typeface="Arial"/>
              <a:buChar char="•"/>
              <a:defRPr/>
            </a:pPr>
            <a:r>
              <a:rPr lang="fr-FR"/>
              <a:t>Dinner</a:t>
            </a:r>
            <a:r>
              <a:rPr lang="fr-FR"/>
              <a:t> at La Flottille restaurant</a:t>
            </a:r>
            <a:endParaRPr/>
          </a:p>
          <a:p>
            <a:pPr marL="342900" indent="-342900">
              <a:buFont typeface="Arial"/>
              <a:buChar char="•"/>
              <a:defRPr/>
            </a:pPr>
            <a:r>
              <a:rPr lang="fr-FR"/>
              <a:t>Dress</a:t>
            </a:r>
            <a:r>
              <a:rPr lang="fr-FR"/>
              <a:t> code: “Sunshine in Versailles” </a:t>
            </a:r>
            <a:endParaRPr/>
          </a:p>
          <a:p>
            <a:pPr marL="342900" indent="-342900">
              <a:buFont typeface="Arial"/>
              <a:buChar char="•"/>
              <a:defRPr/>
            </a:pPr>
            <a:endParaRPr/>
          </a:p>
        </p:txBody>
      </p:sp>
      <p:pic>
        <p:nvPicPr>
          <p:cNvPr id="1453108835" name="Image 12"/>
          <p:cNvPicPr>
            <a:picLocks noChangeAspect="1"/>
          </p:cNvPicPr>
          <p:nvPr/>
        </p:nvPicPr>
        <p:blipFill>
          <a:blip r:embed="rId4"/>
          <a:stretch/>
        </p:blipFill>
        <p:spPr bwMode="auto">
          <a:xfrm>
            <a:off x="2498724" y="4735559"/>
            <a:ext cx="639161" cy="888251"/>
          </a:xfrm>
          <a:prstGeom prst="rect">
            <a:avLst/>
          </a:prstGeom>
        </p:spPr>
      </p:pic>
      <p:pic>
        <p:nvPicPr>
          <p:cNvPr id="1484366941" name="Image 4"/>
          <p:cNvPicPr>
            <a:picLocks noChangeAspect="1"/>
          </p:cNvPicPr>
          <p:nvPr/>
        </p:nvPicPr>
        <p:blipFill>
          <a:blip r:embed="rId5"/>
          <a:stretch/>
        </p:blipFill>
        <p:spPr bwMode="auto">
          <a:xfrm>
            <a:off x="9193397" y="4330099"/>
            <a:ext cx="1251812" cy="1276228"/>
          </a:xfrm>
          <a:prstGeom prst="rect">
            <a:avLst/>
          </a:prstGeom>
        </p:spPr>
      </p:pic>
      <p:pic>
        <p:nvPicPr>
          <p:cNvPr id="463514499" name="Image 6"/>
          <p:cNvPicPr>
            <a:picLocks noChangeAspect="1"/>
          </p:cNvPicPr>
          <p:nvPr/>
        </p:nvPicPr>
        <p:blipFill>
          <a:blip r:embed="rId6"/>
          <a:stretch/>
        </p:blipFill>
        <p:spPr bwMode="auto">
          <a:xfrm>
            <a:off x="10445210" y="4077711"/>
            <a:ext cx="1236251" cy="1485073"/>
          </a:xfrm>
          <a:prstGeom prst="rect">
            <a:avLst/>
          </a:prstGeom>
        </p:spPr>
      </p:pic>
      <p:pic>
        <p:nvPicPr>
          <p:cNvPr id="454125483" name="Image 4"/>
          <p:cNvPicPr>
            <a:picLocks noChangeAspect="1"/>
          </p:cNvPicPr>
          <p:nvPr/>
        </p:nvPicPr>
        <p:blipFill>
          <a:blip r:embed="rId7"/>
          <a:stretch/>
        </p:blipFill>
        <p:spPr bwMode="auto">
          <a:xfrm>
            <a:off x="751114" y="3691625"/>
            <a:ext cx="942780" cy="94891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985257994" name="Titre 1"/>
          <p:cNvSpPr>
            <a:spLocks noGrp="1"/>
          </p:cNvSpPr>
          <p:nvPr>
            <p:ph type="title"/>
          </p:nvPr>
        </p:nvSpPr>
        <p:spPr bwMode="auto"/>
        <p:txBody>
          <a:bodyPr>
            <a:normAutofit fontScale="90000"/>
          </a:bodyPr>
          <a:lstStyle/>
          <a:p>
            <a:pPr>
              <a:defRPr/>
            </a:pPr>
            <a:r>
              <a:rPr lang="en-US"/>
              <a:t>FSD8 commitment: eco-friendly initiatives for a greener Conference</a:t>
            </a:r>
            <a:endParaRPr lang="fr-FR"/>
          </a:p>
        </p:txBody>
      </p:sp>
      <p:sp>
        <p:nvSpPr>
          <p:cNvPr id="853687511" name="Espace réservé du texte 2"/>
          <p:cNvSpPr>
            <a:spLocks noGrp="1"/>
          </p:cNvSpPr>
          <p:nvPr>
            <p:ph type="body" idx="1"/>
          </p:nvPr>
        </p:nvSpPr>
        <p:spPr bwMode="auto">
          <a:xfrm>
            <a:off x="734723" y="1695414"/>
            <a:ext cx="10224811" cy="4395143"/>
          </a:xfrm>
        </p:spPr>
        <p:txBody>
          <a:bodyPr>
            <a:normAutofit/>
          </a:bodyPr>
          <a:lstStyle/>
          <a:p>
            <a:pPr marL="342900" indent="-342900">
              <a:buFont typeface="Arial"/>
              <a:buChar char="•"/>
              <a:defRPr/>
            </a:pPr>
            <a:r>
              <a:rPr lang="en-US" sz="2800"/>
              <a:t>Catering from </a:t>
            </a:r>
            <a:r>
              <a:rPr lang="en-US" sz="2800" b="1"/>
              <a:t>local, seasonal </a:t>
            </a:r>
            <a:r>
              <a:rPr lang="en-US" sz="2800"/>
              <a:t>producers</a:t>
            </a:r>
            <a:endParaRPr/>
          </a:p>
          <a:p>
            <a:pPr marL="342900" indent="-342900">
              <a:buFont typeface="Arial"/>
              <a:buChar char="•"/>
              <a:defRPr/>
            </a:pPr>
            <a:r>
              <a:rPr lang="en-US" sz="2800" b="1"/>
              <a:t>Organic</a:t>
            </a:r>
            <a:r>
              <a:rPr lang="en-US" sz="2800"/>
              <a:t> and </a:t>
            </a:r>
            <a:r>
              <a:rPr lang="en-US" sz="2800" b="1"/>
              <a:t>vegetarian</a:t>
            </a:r>
            <a:r>
              <a:rPr lang="en-US" sz="2800"/>
              <a:t> options available</a:t>
            </a:r>
            <a:endParaRPr/>
          </a:p>
          <a:p>
            <a:pPr marL="342900" indent="-342900">
              <a:buFont typeface="Arial"/>
              <a:buChar char="•"/>
              <a:defRPr/>
            </a:pPr>
            <a:r>
              <a:rPr lang="en-US" sz="2800" b="1"/>
              <a:t>Recyclable or reusable </a:t>
            </a:r>
            <a:r>
              <a:rPr lang="en-US" sz="2800"/>
              <a:t>tableware</a:t>
            </a:r>
            <a:endParaRPr/>
          </a:p>
          <a:p>
            <a:pPr marL="342900" indent="-342900">
              <a:buFont typeface="Arial"/>
              <a:buChar char="•"/>
              <a:defRPr/>
            </a:pPr>
            <a:r>
              <a:rPr lang="en-US" sz="2800" b="1"/>
              <a:t>Eco-cups and mugs </a:t>
            </a:r>
            <a:r>
              <a:rPr lang="en-US" sz="2800"/>
              <a:t>to reduce single-use plastic at coffee breaks</a:t>
            </a:r>
            <a:endParaRPr/>
          </a:p>
          <a:p>
            <a:pPr marL="342900" indent="-342900">
              <a:buFont typeface="Arial"/>
              <a:buChar char="•"/>
              <a:defRPr/>
            </a:pPr>
            <a:r>
              <a:rPr lang="en-US" sz="2800" b="1"/>
              <a:t>Goodies produced in Europe</a:t>
            </a:r>
            <a:r>
              <a:rPr lang="en-US" sz="2800"/>
              <a:t>, organic if possible</a:t>
            </a:r>
            <a:endParaRPr/>
          </a:p>
          <a:p>
            <a:pPr marL="342900" indent="-342900">
              <a:buFont typeface="Arial"/>
              <a:buChar char="•"/>
              <a:defRPr/>
            </a:pPr>
            <a:r>
              <a:rPr lang="en-US" sz="2800" b="1"/>
              <a:t>Gas-powered buses </a:t>
            </a:r>
            <a:r>
              <a:rPr lang="en-US" sz="2800"/>
              <a:t>for travel</a:t>
            </a:r>
            <a:endParaRPr/>
          </a:p>
          <a:p>
            <a:pPr marL="342900" indent="-342900">
              <a:buFont typeface="Arial"/>
              <a:buChar char="•"/>
              <a:defRPr/>
            </a:pPr>
            <a:r>
              <a:rPr lang="en-US" sz="2800" b="1"/>
              <a:t>Digital program</a:t>
            </a:r>
            <a:r>
              <a:rPr lang="en-US" sz="2800"/>
              <a:t>, abstracts, and presentation</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85375719" name="Titre 1"/>
          <p:cNvSpPr>
            <a:spLocks noGrp="1"/>
          </p:cNvSpPr>
          <p:nvPr>
            <p:ph type="title"/>
          </p:nvPr>
        </p:nvSpPr>
        <p:spPr bwMode="auto"/>
        <p:txBody>
          <a:bodyPr>
            <a:normAutofit fontScale="90000"/>
          </a:bodyPr>
          <a:lstStyle/>
          <a:p>
            <a:pPr>
              <a:defRPr/>
            </a:pPr>
            <a:r>
              <a:rPr lang="fr-FR"/>
              <a:t>FSD8 publications: book of abstracts and presentations</a:t>
            </a:r>
            <a:endParaRPr/>
          </a:p>
        </p:txBody>
      </p:sp>
      <p:sp>
        <p:nvSpPr>
          <p:cNvPr id="897086941" name="Espace réservé du texte 2"/>
          <p:cNvSpPr>
            <a:spLocks noGrp="1"/>
          </p:cNvSpPr>
          <p:nvPr>
            <p:ph type="body" idx="1"/>
          </p:nvPr>
        </p:nvSpPr>
        <p:spPr bwMode="auto">
          <a:xfrm>
            <a:off x="734723" y="1236670"/>
            <a:ext cx="6594765" cy="4735298"/>
          </a:xfrm>
        </p:spPr>
        <p:txBody>
          <a:bodyPr>
            <a:normAutofit/>
          </a:bodyPr>
          <a:lstStyle/>
          <a:p>
            <a:pPr>
              <a:lnSpc>
                <a:spcPct val="120000"/>
              </a:lnSpc>
              <a:spcBef>
                <a:spcPts val="0"/>
              </a:spcBef>
              <a:defRPr/>
            </a:pPr>
            <a:r>
              <a:rPr lang="fr-FR" sz="2800"/>
              <a:t>All FSD8 abstracts are in the </a:t>
            </a:r>
            <a:endParaRPr/>
          </a:p>
          <a:p>
            <a:pPr>
              <a:lnSpc>
                <a:spcPct val="120000"/>
              </a:lnSpc>
              <a:spcBef>
                <a:spcPts val="0"/>
              </a:spcBef>
              <a:defRPr/>
            </a:pPr>
            <a:r>
              <a:rPr lang="fr-FR" sz="2800" b="1">
                <a:solidFill>
                  <a:schemeClr val="accent2"/>
                </a:solidFill>
              </a:rPr>
              <a:t>Book Of Abstracts</a:t>
            </a:r>
            <a:r>
              <a:rPr lang="fr-FR" sz="2800"/>
              <a:t>, </a:t>
            </a:r>
            <a:r>
              <a:rPr lang="fr-FR" sz="2800"/>
              <a:t>with</a:t>
            </a:r>
            <a:r>
              <a:rPr lang="fr-FR" sz="2800"/>
              <a:t> a unique </a:t>
            </a:r>
            <a:r>
              <a:rPr lang="fr-FR" sz="2800"/>
              <a:t>doi</a:t>
            </a:r>
            <a:r>
              <a:rPr lang="fr-FR" sz="2800"/>
              <a:t>:</a:t>
            </a:r>
            <a:endParaRPr sz="2800"/>
          </a:p>
          <a:p>
            <a:pPr>
              <a:lnSpc>
                <a:spcPct val="120000"/>
              </a:lnSpc>
              <a:spcBef>
                <a:spcPts val="0"/>
              </a:spcBef>
              <a:defRPr/>
            </a:pPr>
            <a:r>
              <a:rPr lang="fr-FR" u="sng">
                <a:hlinkClick r:id="rId3" tooltip="https://doi.org/10.17180/j9xc-fs91"/>
              </a:rPr>
              <a:t>https://doi.org/10.17180/j9xc-fs91</a:t>
            </a:r>
            <a:r>
              <a:rPr lang="fr-FR"/>
              <a:t> </a:t>
            </a:r>
            <a:endParaRPr/>
          </a:p>
          <a:p>
            <a:pPr>
              <a:lnSpc>
                <a:spcPct val="120000"/>
              </a:lnSpc>
              <a:spcBef>
                <a:spcPts val="0"/>
              </a:spcBef>
              <a:defRPr/>
            </a:pPr>
            <a:endParaRPr lang="fr-FR" b="1"/>
          </a:p>
          <a:p>
            <a:pPr>
              <a:lnSpc>
                <a:spcPct val="120000"/>
              </a:lnSpc>
              <a:spcBef>
                <a:spcPts val="0"/>
              </a:spcBef>
              <a:defRPr/>
            </a:pPr>
            <a:r>
              <a:rPr lang="fr-FR" b="1"/>
              <a:t>Available</a:t>
            </a:r>
            <a:r>
              <a:rPr lang="fr-FR"/>
              <a:t> </a:t>
            </a:r>
            <a:endParaRPr/>
          </a:p>
          <a:p>
            <a:pPr marL="342900" indent="-342900">
              <a:lnSpc>
                <a:spcPct val="120000"/>
              </a:lnSpc>
              <a:spcBef>
                <a:spcPts val="0"/>
              </a:spcBef>
              <a:buFont typeface="Wingdings"/>
              <a:buChar char="Ø"/>
              <a:defRPr/>
            </a:pPr>
            <a:r>
              <a:rPr lang="fr-FR"/>
              <a:t>Preliminary version on the </a:t>
            </a:r>
            <a:r>
              <a:rPr lang="fr-FR" b="1"/>
              <a:t>FSD8 </a:t>
            </a:r>
            <a:r>
              <a:rPr lang="fr-FR" b="1"/>
              <a:t>website</a:t>
            </a:r>
            <a:r>
              <a:rPr lang="fr-FR"/>
              <a:t>: </a:t>
            </a:r>
            <a:r>
              <a:rPr lang="fr-FR" u="sng">
                <a:hlinkClick r:id="rId4" tooltip="https://fsd8-2025.symposium.inrae.fr/"/>
              </a:rPr>
              <a:t>https://fsd8-2025.symposium.inrae.fr/</a:t>
            </a:r>
            <a:r>
              <a:rPr lang="fr-FR"/>
              <a:t> </a:t>
            </a:r>
            <a:endParaRPr/>
          </a:p>
          <a:p>
            <a:pPr marL="342900" indent="-342900">
              <a:lnSpc>
                <a:spcPct val="120000"/>
              </a:lnSpc>
              <a:spcBef>
                <a:spcPts val="0"/>
              </a:spcBef>
              <a:buFont typeface="Wingdings"/>
              <a:buChar char="Ø"/>
              <a:defRPr/>
            </a:pPr>
            <a:r>
              <a:rPr lang="fr-FR"/>
              <a:t>on the </a:t>
            </a:r>
            <a:r>
              <a:rPr lang="fr-FR" b="1"/>
              <a:t>Hal platform</a:t>
            </a:r>
            <a:r>
              <a:rPr lang="fr-FR"/>
              <a:t>: </a:t>
            </a:r>
            <a:endParaRPr/>
          </a:p>
          <a:p>
            <a:pPr marL="342900" indent="-342900">
              <a:lnSpc>
                <a:spcPct val="120000"/>
              </a:lnSpc>
              <a:spcBef>
                <a:spcPts val="0"/>
              </a:spcBef>
              <a:buFont typeface="Wingdings"/>
              <a:buChar char="Ø"/>
              <a:defRPr/>
            </a:pPr>
            <a:r>
              <a:rPr lang="fr-FR" u="sng">
                <a:hlinkClick r:id="rId5" tooltip="https://hal.inrae.fr/hal-05219264"/>
              </a:rPr>
              <a:t>https://hal.inrae.fr/hal-05219264</a:t>
            </a:r>
            <a:endParaRPr lang="fr-FR"/>
          </a:p>
          <a:p>
            <a:pPr>
              <a:lnSpc>
                <a:spcPct val="120000"/>
              </a:lnSpc>
              <a:spcBef>
                <a:spcPts val="0"/>
              </a:spcBef>
              <a:defRPr/>
            </a:pPr>
            <a:endParaRPr lang="fr-FR">
              <a:highlight>
                <a:srgbClr val="FFFF00"/>
              </a:highlight>
            </a:endParaRPr>
          </a:p>
        </p:txBody>
      </p:sp>
      <p:pic>
        <p:nvPicPr>
          <p:cNvPr id="2116120296" name="Picture 2" descr="QR code book.png"/>
          <p:cNvPicPr>
            <a:picLocks noChangeAspect="1" noChangeArrowheads="1"/>
          </p:cNvPicPr>
          <p:nvPr/>
        </p:nvPicPr>
        <p:blipFill>
          <a:blip r:embed="rId6"/>
          <a:stretch/>
        </p:blipFill>
        <p:spPr bwMode="auto">
          <a:xfrm>
            <a:off x="7329488" y="2181226"/>
            <a:ext cx="4195762" cy="4195762"/>
          </a:xfrm>
          <a:prstGeom prst="rect">
            <a:avLst/>
          </a:prstGeom>
          <a:noFill/>
          <a:ln>
            <a:noFill/>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113162525" name="Sous-titre 10"/>
          <p:cNvSpPr>
            <a:spLocks noGrp="1"/>
          </p:cNvSpPr>
          <p:nvPr>
            <p:ph type="subTitle" idx="4294967295"/>
          </p:nvPr>
        </p:nvSpPr>
        <p:spPr bwMode="auto">
          <a:xfrm>
            <a:off x="743701" y="2181739"/>
            <a:ext cx="10704595" cy="654923"/>
          </a:xfrm>
        </p:spPr>
        <p:txBody>
          <a:bodyPr>
            <a:normAutofit/>
          </a:bodyPr>
          <a:lstStyle/>
          <a:p>
            <a:pPr marL="0" indent="0" algn="ctr">
              <a:buNone/>
              <a:defRPr/>
            </a:pPr>
            <a:r>
              <a:rPr lang="fr-FR" sz="4000" b="1">
                <a:solidFill>
                  <a:srgbClr val="6C8935"/>
                </a:solidFill>
              </a:rPr>
              <a:t>INTRODUCTION to FSD8</a:t>
            </a:r>
            <a:endParaRPr/>
          </a:p>
        </p:txBody>
      </p:sp>
      <p:pic>
        <p:nvPicPr>
          <p:cNvPr id="161803222" name="Image 4"/>
          <p:cNvPicPr>
            <a:picLocks noChangeAspect="1"/>
          </p:cNvPicPr>
          <p:nvPr/>
        </p:nvPicPr>
        <p:blipFill>
          <a:blip r:embed="rId3"/>
          <a:stretch/>
        </p:blipFill>
        <p:spPr bwMode="auto">
          <a:xfrm>
            <a:off x="0" y="26266"/>
            <a:ext cx="1896532" cy="1752398"/>
          </a:xfrm>
          <a:prstGeom prst="rect">
            <a:avLst/>
          </a:prstGeom>
        </p:spPr>
      </p:pic>
      <p:sp>
        <p:nvSpPr>
          <p:cNvPr id="485106271" name="Sous-titre 10"/>
          <p:cNvSpPr txBox="1"/>
          <p:nvPr/>
        </p:nvSpPr>
        <p:spPr bwMode="auto">
          <a:xfrm>
            <a:off x="1679944" y="17779"/>
            <a:ext cx="10512056" cy="1027250"/>
          </a:xfrm>
          <a:prstGeom prst="rect">
            <a:avLst/>
          </a:prstGeom>
          <a:solidFill>
            <a:srgbClr val="6C8124"/>
          </a:solidFill>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Font typeface="Arial"/>
              <a:buNone/>
              <a:defRPr/>
            </a:pPr>
            <a:endParaRPr lang="fr-FR" sz="2800" b="1">
              <a:solidFill>
                <a:schemeClr val="bg1"/>
              </a:solidFill>
            </a:endParaRPr>
          </a:p>
        </p:txBody>
      </p:sp>
      <p:sp>
        <p:nvSpPr>
          <p:cNvPr id="439642027" name="Sous-titre 10"/>
          <p:cNvSpPr txBox="1"/>
          <p:nvPr/>
        </p:nvSpPr>
        <p:spPr bwMode="auto">
          <a:xfrm>
            <a:off x="1679944" y="0"/>
            <a:ext cx="10512056" cy="1027250"/>
          </a:xfrm>
          <a:prstGeom prst="rect">
            <a:avLst/>
          </a:prstGeom>
        </p:spPr>
        <p:txBody>
          <a:bodyPr vert="horz" lIns="91440" tIns="45720" rIns="91440" bIns="45720" rtlCol="0">
            <a:normAutofit/>
          </a:bodyPr>
          <a:lstStyle>
            <a:lvl1pPr marL="228600" indent="-228600" algn="l" defTabSz="914400">
              <a:lnSpc>
                <a:spcPct val="90000"/>
              </a:lnSpc>
              <a:spcBef>
                <a:spcPts val="1000"/>
              </a:spcBef>
              <a:buFont typeface="Arial"/>
              <a:buChar char="•"/>
              <a:defRPr sz="2600">
                <a:solidFill>
                  <a:schemeClr val="tx1"/>
                </a:solidFill>
                <a:latin typeface="+mn-lt"/>
                <a:ea typeface="+mn-ea"/>
                <a:cs typeface="+mn-cs"/>
              </a:defRPr>
            </a:lvl1pPr>
            <a:lvl2pPr marL="685800" indent="-228600" algn="l" defTabSz="914400">
              <a:lnSpc>
                <a:spcPct val="90000"/>
              </a:lnSpc>
              <a:spcBef>
                <a:spcPts val="500"/>
              </a:spcBef>
              <a:buFont typeface="Courier New"/>
              <a:buChar char="o"/>
              <a:defRPr sz="2400">
                <a:solidFill>
                  <a:schemeClr val="tx1"/>
                </a:solidFill>
                <a:latin typeface="+mn-lt"/>
                <a:ea typeface="+mn-ea"/>
                <a:cs typeface="+mn-cs"/>
              </a:defRPr>
            </a:lvl2pPr>
            <a:lvl3pPr marL="1143000" indent="-228600" algn="l" defTabSz="914400">
              <a:lnSpc>
                <a:spcPct val="90000"/>
              </a:lnSpc>
              <a:spcBef>
                <a:spcPts val="500"/>
              </a:spcBef>
              <a:buFont typeface="Wingdings"/>
              <a:buChar char="§"/>
              <a:defRPr sz="2000">
                <a:solidFill>
                  <a:schemeClr val="tx1"/>
                </a:solidFill>
                <a:latin typeface="+mn-lt"/>
                <a:ea typeface="+mn-ea"/>
                <a:cs typeface="+mn-cs"/>
              </a:defRPr>
            </a:lvl3pPr>
            <a:lvl4pPr marL="1600200" indent="-228600" algn="l" defTabSz="914400">
              <a:lnSpc>
                <a:spcPct val="90000"/>
              </a:lnSpc>
              <a:spcBef>
                <a:spcPts val="500"/>
              </a:spcBef>
              <a:buFont typeface="Wingdings"/>
              <a:buChar char="Ø"/>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ctr">
              <a:buNone/>
              <a:defRPr/>
            </a:pPr>
            <a:r>
              <a:rPr lang="fr-FR" sz="3200" b="1">
                <a:solidFill>
                  <a:schemeClr val="bg1"/>
                </a:solidFill>
              </a:rPr>
              <a:t>FSD8: </a:t>
            </a:r>
            <a:endParaRPr/>
          </a:p>
          <a:p>
            <a:pPr marL="0" indent="0" algn="ctr">
              <a:buNone/>
              <a:defRPr/>
            </a:pPr>
            <a:r>
              <a:rPr lang="fr-FR" sz="2400" b="1">
                <a:solidFill>
                  <a:schemeClr val="bg1"/>
                </a:solidFill>
              </a:rPr>
              <a:t>Farming System Design for Sustainable Agrifood Systems: theories and practices</a:t>
            </a:r>
            <a:endParaRPr lang="fr-FR" sz="2800" b="1">
              <a:solidFill>
                <a:schemeClr val="bg1"/>
              </a:solidFill>
            </a:endParaRPr>
          </a:p>
        </p:txBody>
      </p:sp>
      <p:sp>
        <p:nvSpPr>
          <p:cNvPr id="2050386914" name="Espace réservé du texte 2"/>
          <p:cNvSpPr txBox="1"/>
          <p:nvPr/>
        </p:nvSpPr>
        <p:spPr bwMode="auto">
          <a:xfrm>
            <a:off x="1896532" y="3239737"/>
            <a:ext cx="8046444" cy="2134696"/>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rgbClr val="275662"/>
                </a:solidFill>
                <a:latin typeface="+mn-lt"/>
                <a:ea typeface="+mn-ea"/>
                <a:cs typeface="+mn-cs"/>
              </a:defRPr>
            </a:lvl1pPr>
            <a:lvl2pPr marL="457189" indent="0" algn="ctr" defTabSz="914400">
              <a:lnSpc>
                <a:spcPct val="90000"/>
              </a:lnSpc>
              <a:spcBef>
                <a:spcPts val="500"/>
              </a:spcBef>
              <a:buFont typeface="Courier New"/>
              <a:buNone/>
              <a:defRPr sz="2000">
                <a:solidFill>
                  <a:schemeClr val="tx1"/>
                </a:solidFill>
                <a:latin typeface="+mn-lt"/>
                <a:ea typeface="+mn-ea"/>
                <a:cs typeface="+mn-cs"/>
              </a:defRPr>
            </a:lvl2pPr>
            <a:lvl3pPr marL="914377" indent="0" algn="ctr" defTabSz="914400">
              <a:lnSpc>
                <a:spcPct val="90000"/>
              </a:lnSpc>
              <a:spcBef>
                <a:spcPts val="500"/>
              </a:spcBef>
              <a:buFont typeface="Wingdings"/>
              <a:buNone/>
              <a:defRPr sz="1800">
                <a:solidFill>
                  <a:schemeClr val="tx1"/>
                </a:solidFill>
                <a:latin typeface="+mn-lt"/>
                <a:ea typeface="+mn-ea"/>
                <a:cs typeface="+mn-cs"/>
              </a:defRPr>
            </a:lvl3pPr>
            <a:lvl4pPr marL="1371566" indent="0" algn="ctr" defTabSz="914400">
              <a:lnSpc>
                <a:spcPct val="90000"/>
              </a:lnSpc>
              <a:spcBef>
                <a:spcPts val="500"/>
              </a:spcBef>
              <a:buFont typeface="Wingdings"/>
              <a:buNone/>
              <a:defRPr sz="1600">
                <a:solidFill>
                  <a:schemeClr val="tx1"/>
                </a:solidFill>
                <a:latin typeface="+mn-lt"/>
                <a:ea typeface="+mn-ea"/>
                <a:cs typeface="+mn-cs"/>
              </a:defRPr>
            </a:lvl4pPr>
            <a:lvl5pPr marL="1828754" indent="0" algn="ctr" defTabSz="914400">
              <a:lnSpc>
                <a:spcPct val="90000"/>
              </a:lnSpc>
              <a:spcBef>
                <a:spcPts val="500"/>
              </a:spcBef>
              <a:buFont typeface="Arial"/>
              <a:buNone/>
              <a:defRPr sz="1600">
                <a:solidFill>
                  <a:schemeClr val="tx1"/>
                </a:solidFill>
                <a:latin typeface="+mn-lt"/>
                <a:ea typeface="+mn-ea"/>
                <a:cs typeface="+mn-cs"/>
              </a:defRPr>
            </a:lvl5pPr>
            <a:lvl6pPr marL="2285943" indent="0" algn="ctr" defTabSz="914400">
              <a:lnSpc>
                <a:spcPct val="90000"/>
              </a:lnSpc>
              <a:spcBef>
                <a:spcPts val="500"/>
              </a:spcBef>
              <a:buFont typeface="Arial"/>
              <a:buNone/>
              <a:defRPr sz="1600">
                <a:solidFill>
                  <a:schemeClr val="tx1"/>
                </a:solidFill>
                <a:latin typeface="+mn-lt"/>
                <a:ea typeface="+mn-ea"/>
                <a:cs typeface="+mn-cs"/>
              </a:defRPr>
            </a:lvl6pPr>
            <a:lvl7pPr marL="2743131" indent="0" algn="ctr" defTabSz="914400">
              <a:lnSpc>
                <a:spcPct val="90000"/>
              </a:lnSpc>
              <a:spcBef>
                <a:spcPts val="500"/>
              </a:spcBef>
              <a:buFont typeface="Arial"/>
              <a:buNone/>
              <a:defRPr sz="1600">
                <a:solidFill>
                  <a:schemeClr val="tx1"/>
                </a:solidFill>
                <a:latin typeface="+mn-lt"/>
                <a:ea typeface="+mn-ea"/>
                <a:cs typeface="+mn-cs"/>
              </a:defRPr>
            </a:lvl7pPr>
            <a:lvl8pPr marL="3200320" indent="0" algn="ctr" defTabSz="914400">
              <a:lnSpc>
                <a:spcPct val="90000"/>
              </a:lnSpc>
              <a:spcBef>
                <a:spcPts val="500"/>
              </a:spcBef>
              <a:buFont typeface="Arial"/>
              <a:buNone/>
              <a:defRPr sz="1600">
                <a:solidFill>
                  <a:schemeClr val="tx1"/>
                </a:solidFill>
                <a:latin typeface="+mn-lt"/>
                <a:ea typeface="+mn-ea"/>
                <a:cs typeface="+mn-cs"/>
              </a:defRPr>
            </a:lvl8pPr>
            <a:lvl9pPr marL="3657509" indent="0" algn="ctr" defTabSz="914400">
              <a:lnSpc>
                <a:spcPct val="90000"/>
              </a:lnSpc>
              <a:spcBef>
                <a:spcPts val="500"/>
              </a:spcBef>
              <a:buFont typeface="Arial"/>
              <a:buNone/>
              <a:defRPr sz="1600">
                <a:solidFill>
                  <a:schemeClr val="tx1"/>
                </a:solidFill>
                <a:latin typeface="+mn-lt"/>
                <a:ea typeface="+mn-ea"/>
                <a:cs typeface="+mn-cs"/>
              </a:defRPr>
            </a:lvl9pPr>
          </a:lstStyle>
          <a:p>
            <a:pPr algn="ctr">
              <a:defRPr/>
            </a:pPr>
            <a:r>
              <a:rPr lang="fr-FR" sz="3200" b="1">
                <a:solidFill>
                  <a:schemeClr val="tx1"/>
                </a:solidFill>
              </a:rPr>
              <a:t>Marion Casagrande</a:t>
            </a:r>
            <a:endParaRPr/>
          </a:p>
          <a:p>
            <a:pPr algn="ctr">
              <a:defRPr/>
            </a:pPr>
            <a:r>
              <a:rPr lang="fr-FR" sz="3200" b="1">
                <a:solidFill>
                  <a:schemeClr val="tx1"/>
                </a:solidFill>
              </a:rPr>
              <a:t>Marie-Hélène Jeuffroy</a:t>
            </a:r>
            <a:endParaRPr/>
          </a:p>
          <a:p>
            <a:pPr algn="ctr">
              <a:defRPr/>
            </a:pPr>
            <a:r>
              <a:rPr lang="fr-FR" sz="3200" b="1">
                <a:solidFill>
                  <a:schemeClr val="tx1"/>
                </a:solidFill>
              </a:rPr>
              <a:t>Gentiane Maillet</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22477578" name="Titre 1"/>
          <p:cNvSpPr>
            <a:spLocks noGrp="1"/>
          </p:cNvSpPr>
          <p:nvPr>
            <p:ph type="title"/>
          </p:nvPr>
        </p:nvSpPr>
        <p:spPr bwMode="auto"/>
        <p:txBody>
          <a:bodyPr/>
          <a:lstStyle/>
          <a:p>
            <a:pPr>
              <a:defRPr/>
            </a:pPr>
            <a:r>
              <a:rPr lang="fr-FR"/>
              <a:t>FSD8-linked Issues of scientific journals </a:t>
            </a:r>
            <a:endParaRPr/>
          </a:p>
        </p:txBody>
      </p:sp>
      <p:sp>
        <p:nvSpPr>
          <p:cNvPr id="1078385229" name="Espace réservé du texte 2"/>
          <p:cNvSpPr>
            <a:spLocks noGrp="1"/>
          </p:cNvSpPr>
          <p:nvPr>
            <p:ph type="body" idx="1"/>
          </p:nvPr>
        </p:nvSpPr>
        <p:spPr bwMode="auto">
          <a:xfrm>
            <a:off x="734722" y="1236670"/>
            <a:ext cx="11184561" cy="5272912"/>
          </a:xfrm>
        </p:spPr>
        <p:txBody>
          <a:bodyPr>
            <a:normAutofit fontScale="77500" lnSpcReduction="20000"/>
          </a:bodyPr>
          <a:lstStyle/>
          <a:p>
            <a:pPr>
              <a:defRPr/>
            </a:pPr>
            <a:r>
              <a:rPr lang="fr-FR" b="1">
                <a:solidFill>
                  <a:schemeClr val="accent2"/>
                </a:solidFill>
              </a:rPr>
              <a:t>1/ Agricultural Systems: a Special Issue</a:t>
            </a:r>
            <a:endParaRPr/>
          </a:p>
          <a:p>
            <a:pPr marL="342900" indent="-342900">
              <a:buFont typeface="Arial"/>
              <a:buChar char="•"/>
              <a:defRPr/>
            </a:pPr>
            <a:r>
              <a:rPr lang="fr-FR" b="1"/>
              <a:t>Theme:</a:t>
            </a:r>
            <a:r>
              <a:rPr lang="fr-FR"/>
              <a:t> Design for agrifood system transitions: theory and practice</a:t>
            </a:r>
            <a:endParaRPr/>
          </a:p>
          <a:p>
            <a:pPr marL="342900" indent="-342900">
              <a:buFont typeface="Arial"/>
              <a:buChar char="•"/>
              <a:defRPr/>
            </a:pPr>
            <a:r>
              <a:rPr lang="fr-FR" b="1"/>
              <a:t>Guest Editors to be confirmed</a:t>
            </a:r>
            <a:endParaRPr lang="fr-FR"/>
          </a:p>
          <a:p>
            <a:pPr marL="342900" indent="-342900">
              <a:buFont typeface="Arial"/>
              <a:buChar char="•"/>
              <a:defRPr/>
            </a:pPr>
            <a:r>
              <a:rPr lang="fr-FR" b="1"/>
              <a:t>Call for Papers:</a:t>
            </a:r>
            <a:r>
              <a:rPr lang="fr-FR"/>
              <a:t> Opening soon</a:t>
            </a:r>
            <a:endParaRPr/>
          </a:p>
          <a:p>
            <a:pPr marL="342900" indent="-342900">
              <a:buFont typeface="Arial"/>
              <a:buChar char="•"/>
              <a:defRPr/>
            </a:pPr>
            <a:r>
              <a:rPr lang="fr-FR" b="1"/>
              <a:t>Submissions Deadline:</a:t>
            </a:r>
            <a:r>
              <a:rPr lang="fr-FR"/>
              <a:t> 31st December 2026</a:t>
            </a:r>
            <a:endParaRPr/>
          </a:p>
          <a:p>
            <a:pPr marL="342900" indent="-342900">
              <a:buFont typeface="Arial"/>
              <a:buChar char="•"/>
              <a:defRPr/>
            </a:pPr>
            <a:endParaRPr lang="fr-FR"/>
          </a:p>
          <a:p>
            <a:pPr>
              <a:defRPr/>
            </a:pPr>
            <a:r>
              <a:rPr lang="fr-FR" b="1">
                <a:solidFill>
                  <a:schemeClr val="accent2"/>
                </a:solidFill>
              </a:rPr>
              <a:t>2/ Agronomy for Sustainable Development: a Virtual Issue</a:t>
            </a:r>
            <a:endParaRPr/>
          </a:p>
          <a:p>
            <a:pPr marL="342900" indent="-342900">
              <a:buFont typeface="Arial"/>
              <a:buChar char="•"/>
              <a:defRPr/>
            </a:pPr>
            <a:r>
              <a:rPr lang="fr-FR" b="1"/>
              <a:t>Theme:</a:t>
            </a:r>
            <a:r>
              <a:rPr lang="fr-FR"/>
              <a:t> Cropping and livestock system design: actor-oriented approach</a:t>
            </a:r>
            <a:endParaRPr/>
          </a:p>
          <a:p>
            <a:pPr marL="342900" indent="-342900">
              <a:buFont typeface="Arial"/>
              <a:buChar char="•"/>
              <a:defRPr/>
            </a:pPr>
            <a:r>
              <a:rPr lang="fr-FR" b="1"/>
              <a:t>Guest Editors to be confirmed</a:t>
            </a:r>
            <a:endParaRPr lang="fr-FR"/>
          </a:p>
          <a:p>
            <a:pPr marL="342900" indent="-342900">
              <a:buFont typeface="Arial"/>
              <a:buChar char="•"/>
              <a:defRPr/>
            </a:pPr>
            <a:r>
              <a:rPr lang="fr-FR" b="1"/>
              <a:t>Call for Papers:</a:t>
            </a:r>
            <a:r>
              <a:rPr lang="fr-FR"/>
              <a:t> Opening soon</a:t>
            </a:r>
            <a:endParaRPr/>
          </a:p>
          <a:p>
            <a:pPr marL="342900" indent="-342900">
              <a:buFont typeface="Arial"/>
              <a:buChar char="•"/>
              <a:defRPr/>
            </a:pPr>
            <a:r>
              <a:rPr lang="fr-FR" b="1"/>
              <a:t>Submissions Deadline:</a:t>
            </a:r>
            <a:r>
              <a:rPr lang="fr-FR"/>
              <a:t> 31st December 2026</a:t>
            </a:r>
            <a:endParaRPr/>
          </a:p>
          <a:p>
            <a:pPr marL="342900" indent="-342900">
              <a:buFont typeface="Arial"/>
              <a:buChar char="•"/>
              <a:defRPr/>
            </a:pPr>
            <a:endParaRPr lang="fr-FR"/>
          </a:p>
          <a:p>
            <a:pPr>
              <a:defRPr/>
            </a:pPr>
            <a:r>
              <a:rPr lang="fr-FR" b="1">
                <a:solidFill>
                  <a:schemeClr val="accent2"/>
                </a:solidFill>
              </a:rPr>
              <a:t>3/ Italian Journal of Agronomy</a:t>
            </a:r>
            <a:endParaRPr/>
          </a:p>
          <a:p>
            <a:pPr marL="342900" indent="-342900">
              <a:buFont typeface="Arial"/>
              <a:buChar char="•"/>
              <a:defRPr/>
            </a:pPr>
            <a:r>
              <a:rPr lang="fr-FR" b="1"/>
              <a:t>Proposed theme:</a:t>
            </a:r>
            <a:r>
              <a:rPr lang="fr-FR"/>
              <a:t> Cropping and livestock system design by experiment</a:t>
            </a:r>
            <a:endParaRPr/>
          </a:p>
          <a:p>
            <a:pPr marL="342900" indent="-342900">
              <a:buFont typeface="Arial"/>
              <a:buChar char="•"/>
              <a:defRPr/>
            </a:pPr>
            <a:r>
              <a:rPr lang="fr-FR" b="1"/>
              <a:t>Special Iss</a:t>
            </a:r>
            <a:r>
              <a:rPr lang="fr-FR" b="1"/>
              <a:t>ue:</a:t>
            </a:r>
            <a:r>
              <a:rPr lang="fr-FR"/>
              <a:t> </a:t>
            </a:r>
            <a:r>
              <a:rPr lang="fr-FR"/>
              <a:t>Pending confirmation</a:t>
            </a:r>
            <a:endParaRPr/>
          </a:p>
          <a:p>
            <a:pPr marL="342900" indent="-342900">
              <a:buFont typeface="Arial"/>
              <a:buChar char="•"/>
              <a:defRPr/>
            </a:pPr>
            <a:r>
              <a:rPr lang="fr-FR" b="1"/>
              <a:t>Note:</a:t>
            </a:r>
            <a:r>
              <a:rPr lang="fr-FR"/>
              <a:t> Papers can be submitted, but special issue to be confirmed</a:t>
            </a:r>
            <a:endParaRPr/>
          </a:p>
          <a:p>
            <a:pPr>
              <a:lnSpc>
                <a:spcPct val="120000"/>
              </a:lnSpc>
              <a:spcBef>
                <a:spcPts val="0"/>
              </a:spcBef>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66074908" name="Titre 1"/>
          <p:cNvSpPr>
            <a:spLocks noGrp="1"/>
          </p:cNvSpPr>
          <p:nvPr>
            <p:ph type="title"/>
          </p:nvPr>
        </p:nvSpPr>
        <p:spPr bwMode="auto"/>
        <p:txBody>
          <a:bodyPr>
            <a:normAutofit/>
          </a:bodyPr>
          <a:lstStyle/>
          <a:p>
            <a:pPr>
              <a:defRPr/>
            </a:pPr>
            <a:r>
              <a:rPr lang="fr-FR"/>
              <a:t>What could happen after FSD8 conference ?</a:t>
            </a:r>
            <a:endParaRPr/>
          </a:p>
        </p:txBody>
      </p:sp>
      <p:sp>
        <p:nvSpPr>
          <p:cNvPr id="1967116047" name="Espace réservé du texte 2"/>
          <p:cNvSpPr>
            <a:spLocks noGrp="1"/>
          </p:cNvSpPr>
          <p:nvPr>
            <p:ph type="body" idx="1"/>
          </p:nvPr>
        </p:nvSpPr>
        <p:spPr bwMode="auto">
          <a:xfrm>
            <a:off x="626235" y="1365401"/>
            <a:ext cx="6614070" cy="5079815"/>
          </a:xfrm>
        </p:spPr>
        <p:txBody>
          <a:bodyPr>
            <a:normAutofit fontScale="92500" lnSpcReduction="10000"/>
          </a:bodyPr>
          <a:lstStyle/>
          <a:p>
            <a:pPr>
              <a:defRPr/>
            </a:pPr>
            <a:r>
              <a:rPr lang="fr-FR" sz="2000" cap="none">
                <a:latin typeface="Calibri"/>
                <a:cs typeface="Calibri"/>
              </a:rPr>
              <a:t>FSD1, sept 2007: Catania (Italy)</a:t>
            </a:r>
            <a:endParaRPr/>
          </a:p>
          <a:p>
            <a:pPr>
              <a:defRPr/>
            </a:pPr>
            <a:r>
              <a:rPr lang="fr-FR" sz="2000" cap="none">
                <a:latin typeface="Calibri"/>
                <a:cs typeface="Calibri"/>
              </a:rPr>
              <a:t>FSD2, 2009: Monterey (USA)</a:t>
            </a:r>
            <a:endParaRPr/>
          </a:p>
          <a:p>
            <a:pPr>
              <a:defRPr/>
            </a:pPr>
            <a:r>
              <a:rPr lang="fr-FR" sz="2000" cap="none">
                <a:latin typeface="Calibri"/>
                <a:cs typeface="Calibri"/>
              </a:rPr>
              <a:t>FSD3, sept 2011: Brisbane (Australia), </a:t>
            </a:r>
            <a:endParaRPr lang="fr-FR" sz="1800" cap="none">
              <a:latin typeface="Calibri"/>
              <a:cs typeface="Calibri"/>
            </a:endParaRPr>
          </a:p>
          <a:p>
            <a:pPr>
              <a:defRPr/>
            </a:pPr>
            <a:r>
              <a:rPr lang="fr-FR" sz="2000" cap="none">
                <a:latin typeface="Calibri"/>
                <a:cs typeface="Calibri"/>
              </a:rPr>
              <a:t>FSD4, aug 2013 : Lanzhou (China), </a:t>
            </a:r>
            <a:endParaRPr lang="fr-FR" sz="1800" cap="none">
              <a:latin typeface="Calibri"/>
              <a:cs typeface="Calibri"/>
            </a:endParaRPr>
          </a:p>
          <a:p>
            <a:pPr>
              <a:defRPr/>
            </a:pPr>
            <a:r>
              <a:rPr lang="fr-FR" sz="2000" cap="none">
                <a:latin typeface="Calibri"/>
                <a:cs typeface="Calibri"/>
              </a:rPr>
              <a:t>FSD5, sept 2015: Montpellier (France)</a:t>
            </a:r>
            <a:endParaRPr/>
          </a:p>
          <a:p>
            <a:pPr>
              <a:defRPr/>
            </a:pPr>
            <a:r>
              <a:rPr lang="fr-FR" sz="2000" cap="none">
                <a:latin typeface="Calibri"/>
                <a:cs typeface="Calibri"/>
              </a:rPr>
              <a:t>FSD6, aug 2019: Montevideo (Uruguay)</a:t>
            </a:r>
            <a:endParaRPr/>
          </a:p>
          <a:p>
            <a:pPr>
              <a:defRPr/>
            </a:pPr>
            <a:r>
              <a:rPr lang="fr-FR" sz="2000" cap="none">
                <a:latin typeface="Calibri"/>
                <a:cs typeface="Calibri"/>
              </a:rPr>
              <a:t>FSD7, nov 2022: Marrakech (Morocco)</a:t>
            </a:r>
            <a:endParaRPr/>
          </a:p>
          <a:p>
            <a:pPr>
              <a:defRPr/>
            </a:pPr>
            <a:r>
              <a:rPr lang="fr-FR" sz="2000">
                <a:latin typeface="Calibri"/>
                <a:cs typeface="Calibri"/>
              </a:rPr>
              <a:t>FSD8, aug 2025: Palaiseau (France)</a:t>
            </a:r>
            <a:endParaRPr/>
          </a:p>
          <a:p>
            <a:pPr>
              <a:defRPr/>
            </a:pPr>
            <a:endParaRPr lang="fr-FR" sz="2000">
              <a:latin typeface="Calibri"/>
              <a:cs typeface="Calibri"/>
            </a:endParaRPr>
          </a:p>
          <a:p>
            <a:pPr>
              <a:defRPr/>
            </a:pPr>
            <a:r>
              <a:rPr lang="fr-FR" sz="2000" b="1" cap="none">
                <a:solidFill>
                  <a:schemeClr val="accent2"/>
                </a:solidFill>
                <a:latin typeface="Calibri"/>
                <a:cs typeface="Calibri"/>
              </a:rPr>
              <a:t>FSD9: W</a:t>
            </a:r>
            <a:r>
              <a:rPr lang="fr-FR" sz="2000" b="1">
                <a:solidFill>
                  <a:schemeClr val="accent2"/>
                </a:solidFill>
              </a:rPr>
              <a:t>hen ? Where ? What would be the main topic?</a:t>
            </a:r>
            <a:endParaRPr/>
          </a:p>
          <a:p>
            <a:pPr marL="342900" indent="-342900">
              <a:buFont typeface="Arial"/>
              <a:buChar char="•"/>
              <a:defRPr/>
            </a:pPr>
            <a:r>
              <a:rPr lang="en-US" sz="2000"/>
              <a:t>Would you like to </a:t>
            </a:r>
            <a:r>
              <a:rPr lang="en-US" sz="2000" b="1"/>
              <a:t>host the 9th edition of FSD</a:t>
            </a:r>
            <a:r>
              <a:rPr lang="en-US" sz="2000"/>
              <a:t>?</a:t>
            </a:r>
            <a:endParaRPr/>
          </a:p>
          <a:p>
            <a:pPr marL="342900" indent="-342900">
              <a:buFont typeface="Arial"/>
              <a:buChar char="•"/>
              <a:defRPr/>
            </a:pPr>
            <a:r>
              <a:rPr lang="en-US" sz="2000"/>
              <a:t>Any candidate? Please </a:t>
            </a:r>
            <a:r>
              <a:rPr lang="en-US" sz="2000" b="1"/>
              <a:t>discuss during the conference </a:t>
            </a:r>
            <a:r>
              <a:rPr lang="en-US" sz="2000"/>
              <a:t>and </a:t>
            </a:r>
            <a:r>
              <a:rPr lang="en-US" sz="2000" b="1"/>
              <a:t>share your proposal with the FSD8 organization team</a:t>
            </a:r>
            <a:endParaRPr/>
          </a:p>
          <a:p>
            <a:pPr marL="342900" indent="-342900">
              <a:buFont typeface="Arial"/>
              <a:buChar char="•"/>
              <a:defRPr/>
            </a:pPr>
            <a:r>
              <a:rPr lang="en-US" sz="2000"/>
              <a:t>We will return to this point in the conclusion (Friday).</a:t>
            </a:r>
            <a:endParaRPr/>
          </a:p>
          <a:p>
            <a:pPr>
              <a:defRPr/>
            </a:pPr>
            <a:endParaRPr lang="fr-FR" sz="2000" b="1" cap="none">
              <a:solidFill>
                <a:schemeClr val="accent2"/>
              </a:solidFill>
              <a:latin typeface="Calibri"/>
              <a:cs typeface="Calibri"/>
            </a:endParaRPr>
          </a:p>
        </p:txBody>
      </p:sp>
      <p:pic>
        <p:nvPicPr>
          <p:cNvPr id="1371680951" name="Image 14"/>
          <p:cNvPicPr>
            <a:picLocks noChangeAspect="1"/>
          </p:cNvPicPr>
          <p:nvPr/>
        </p:nvPicPr>
        <p:blipFill>
          <a:blip r:embed="rId3"/>
          <a:stretch/>
        </p:blipFill>
        <p:spPr bwMode="auto">
          <a:xfrm>
            <a:off x="6457412" y="1693014"/>
            <a:ext cx="5375385" cy="2722598"/>
          </a:xfrm>
          <a:prstGeom prst="rect">
            <a:avLst/>
          </a:prstGeom>
        </p:spPr>
      </p:pic>
      <p:sp>
        <p:nvSpPr>
          <p:cNvPr id="621839307" name="Ellipse 15"/>
          <p:cNvSpPr/>
          <p:nvPr/>
        </p:nvSpPr>
        <p:spPr bwMode="auto">
          <a:xfrm>
            <a:off x="9032994" y="2273794"/>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83529084" name="Ellipse 16"/>
          <p:cNvSpPr/>
          <p:nvPr/>
        </p:nvSpPr>
        <p:spPr bwMode="auto">
          <a:xfrm>
            <a:off x="8988441" y="2205549"/>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70727619" name="Ellipse 17"/>
          <p:cNvSpPr/>
          <p:nvPr/>
        </p:nvSpPr>
        <p:spPr bwMode="auto">
          <a:xfrm>
            <a:off x="11138019" y="3490045"/>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09147167" name="Ellipse 18"/>
          <p:cNvSpPr/>
          <p:nvPr/>
        </p:nvSpPr>
        <p:spPr bwMode="auto">
          <a:xfrm>
            <a:off x="10402604" y="2380493"/>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36895518" name="Ellipse 19"/>
          <p:cNvSpPr/>
          <p:nvPr/>
        </p:nvSpPr>
        <p:spPr bwMode="auto">
          <a:xfrm>
            <a:off x="8908691" y="2465112"/>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04233649" name="Ellipse 20"/>
          <p:cNvSpPr/>
          <p:nvPr/>
        </p:nvSpPr>
        <p:spPr bwMode="auto">
          <a:xfrm>
            <a:off x="9178184" y="2388088"/>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18971473" name="Ellipse 21"/>
          <p:cNvSpPr/>
          <p:nvPr/>
        </p:nvSpPr>
        <p:spPr bwMode="auto">
          <a:xfrm>
            <a:off x="8309294" y="3396159"/>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11272452" name="Ellipse 22"/>
          <p:cNvSpPr/>
          <p:nvPr/>
        </p:nvSpPr>
        <p:spPr bwMode="auto">
          <a:xfrm>
            <a:off x="7284858" y="2413180"/>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pic>
        <p:nvPicPr>
          <p:cNvPr id="451363167" name="Image 23"/>
          <p:cNvPicPr>
            <a:picLocks noChangeAspect="1"/>
          </p:cNvPicPr>
          <p:nvPr/>
        </p:nvPicPr>
        <p:blipFill>
          <a:blip r:embed="rId4">
            <a:duotone>
              <a:prstClr val="black"/>
              <a:schemeClr val="accent2">
                <a:tint val="45000"/>
                <a:satMod val="400000"/>
              </a:schemeClr>
            </a:duotone>
          </a:blip>
          <a:stretch/>
        </p:blipFill>
        <p:spPr bwMode="auto">
          <a:xfrm>
            <a:off x="8953137" y="3943669"/>
            <a:ext cx="579398" cy="1030752"/>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233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12724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707276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091471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21839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189714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68955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83529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839307" grpId="0" animBg="1"/>
      <p:bldP spid="1783529084" grpId="0" animBg="1"/>
      <p:bldP spid="1070727619" grpId="0" animBg="1"/>
      <p:bldP spid="2009147167" grpId="0" animBg="1"/>
      <p:bldP spid="1236895518" grpId="0" animBg="1"/>
      <p:bldP spid="804233649" grpId="0" animBg="1"/>
      <p:bldP spid="1618971473" grpId="0" animBg="1"/>
      <p:bldP spid="311272452" grpId="0" animBg="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605781035" name="Titre 1"/>
          <p:cNvSpPr>
            <a:spLocks noGrp="1"/>
          </p:cNvSpPr>
          <p:nvPr>
            <p:ph type="title"/>
          </p:nvPr>
        </p:nvSpPr>
        <p:spPr bwMode="auto"/>
        <p:txBody>
          <a:bodyPr>
            <a:normAutofit/>
          </a:bodyPr>
          <a:lstStyle/>
          <a:p>
            <a:pPr>
              <a:defRPr/>
            </a:pPr>
            <a:r>
              <a:rPr lang="fr-FR"/>
              <a:t>What could happen after FSD8 conference ?</a:t>
            </a:r>
            <a:endParaRPr/>
          </a:p>
        </p:txBody>
      </p:sp>
      <p:sp>
        <p:nvSpPr>
          <p:cNvPr id="44159677" name="Espace réservé du texte 2"/>
          <p:cNvSpPr>
            <a:spLocks noGrp="1"/>
          </p:cNvSpPr>
          <p:nvPr>
            <p:ph type="body" idx="1"/>
          </p:nvPr>
        </p:nvSpPr>
        <p:spPr bwMode="auto">
          <a:xfrm>
            <a:off x="734723" y="1329380"/>
            <a:ext cx="8009227" cy="5083949"/>
          </a:xfrm>
        </p:spPr>
        <p:txBody>
          <a:bodyPr>
            <a:normAutofit fontScale="92500" lnSpcReduction="10000"/>
          </a:bodyPr>
          <a:lstStyle/>
          <a:p>
            <a:pPr>
              <a:defRPr/>
            </a:pPr>
            <a:r>
              <a:rPr lang="en-US" b="1">
                <a:solidFill>
                  <a:schemeClr val="accent2"/>
                </a:solidFill>
              </a:rPr>
              <a:t>Permanent FSD Board &amp; Association</a:t>
            </a:r>
            <a:endParaRPr/>
          </a:p>
          <a:p>
            <a:pPr marL="342900" indent="-342900">
              <a:buFont typeface="Arial"/>
              <a:buChar char="•"/>
              <a:defRPr/>
            </a:pPr>
            <a:r>
              <a:rPr lang="en-US"/>
              <a:t>What do you think of creating a permanent board or association for FSD? Please share your answer with the QR code</a:t>
            </a:r>
            <a:endParaRPr/>
          </a:p>
          <a:p>
            <a:pPr>
              <a:defRPr/>
            </a:pPr>
            <a:r>
              <a:rPr lang="en-US" b="1">
                <a:solidFill>
                  <a:schemeClr val="accent2"/>
                </a:solidFill>
              </a:rPr>
              <a:t>Between FSD8 and FSD9:</a:t>
            </a:r>
            <a:endParaRPr/>
          </a:p>
          <a:p>
            <a:pPr marL="342900" indent="-342900">
              <a:buFont typeface="Arial"/>
              <a:buChar char="•"/>
              <a:defRPr/>
            </a:pPr>
            <a:r>
              <a:rPr lang="en-US"/>
              <a:t>Would you like to maintain regular scientific exchange within the FSD community?</a:t>
            </a:r>
            <a:endParaRPr/>
          </a:p>
          <a:p>
            <a:pPr marL="800089" lvl="1" indent="-342900">
              <a:buFont typeface="Arial"/>
              <a:buChar char="•"/>
              <a:defRPr/>
            </a:pPr>
            <a:r>
              <a:rPr lang="en-US"/>
              <a:t>Scientific webinars to facilitate logistics</a:t>
            </a:r>
            <a:endParaRPr/>
          </a:p>
          <a:p>
            <a:pPr marL="800089" lvl="1" indent="-342900">
              <a:buFont typeface="Arial"/>
              <a:buChar char="•"/>
              <a:defRPr/>
            </a:pPr>
            <a:r>
              <a:rPr lang="en-US" b="1"/>
              <a:t>Frequency:</a:t>
            </a:r>
            <a:r>
              <a:rPr lang="en-US"/>
              <a:t> 4 webinars per year? Other suggestions?</a:t>
            </a:r>
            <a:endParaRPr/>
          </a:p>
          <a:p>
            <a:pPr marL="800089" lvl="1" indent="-342900">
              <a:buFont typeface="Arial"/>
              <a:buChar char="•"/>
              <a:defRPr/>
            </a:pPr>
            <a:r>
              <a:rPr lang="en-US" b="1"/>
              <a:t>Content:</a:t>
            </a:r>
            <a:r>
              <a:rPr lang="en-US"/>
              <a:t> Share finalized PhD theses or completed projects? Other ideas?</a:t>
            </a:r>
            <a:endParaRPr/>
          </a:p>
          <a:p>
            <a:pPr marL="800089" lvl="1" indent="-342900">
              <a:buFont typeface="Arial"/>
              <a:buChar char="•"/>
              <a:defRPr/>
            </a:pPr>
            <a:r>
              <a:rPr lang="en-US" b="1"/>
              <a:t>Organisation</a:t>
            </a:r>
            <a:r>
              <a:rPr lang="en-US" b="1"/>
              <a:t>:</a:t>
            </a:r>
            <a:r>
              <a:rPr lang="en-US"/>
              <a:t> A group of 4 young scientists from various countries?</a:t>
            </a:r>
            <a:endParaRPr/>
          </a:p>
          <a:p>
            <a:pPr marL="342900" indent="-342900">
              <a:buFont typeface="Arial"/>
              <a:buChar char="•"/>
              <a:defRPr/>
            </a:pPr>
            <a:r>
              <a:rPr lang="en-US"/>
              <a:t>Interested to manage? Please let us know by filling the on-line survey on the FSD8 website </a:t>
            </a:r>
            <a:endParaRPr/>
          </a:p>
          <a:p>
            <a:pPr>
              <a:defRPr/>
            </a:pPr>
            <a:r>
              <a:rPr lang="en-US" b="1">
                <a:solidFill>
                  <a:schemeClr val="accent2"/>
                </a:solidFill>
              </a:rPr>
              <a:t>Other ideas? </a:t>
            </a:r>
            <a:endParaRPr/>
          </a:p>
          <a:p>
            <a:pPr marL="342900" indent="-342900">
              <a:buFont typeface="Arial"/>
              <a:buChar char="•"/>
              <a:defRPr/>
            </a:pPr>
            <a:r>
              <a:rPr lang="en-US"/>
              <a:t>Please send an email to </a:t>
            </a:r>
            <a:r>
              <a:rPr lang="en-US" u="sng">
                <a:hlinkClick r:id="rId3" tooltip="mailto:fsd8@inrae.Fr"/>
              </a:rPr>
              <a:t>fsd8@inrae.fr</a:t>
            </a:r>
            <a:endParaRPr lang="en-US"/>
          </a:p>
        </p:txBody>
      </p:sp>
      <p:pic>
        <p:nvPicPr>
          <p:cNvPr id="434605757" name="Image 3"/>
          <p:cNvPicPr>
            <a:picLocks noChangeAspect="1"/>
          </p:cNvPicPr>
          <p:nvPr/>
        </p:nvPicPr>
        <p:blipFill>
          <a:blip r:embed="rId4"/>
          <a:stretch/>
        </p:blipFill>
        <p:spPr bwMode="auto">
          <a:xfrm>
            <a:off x="8830930" y="1925305"/>
            <a:ext cx="3361070" cy="336107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108849" name="Titre 1"/>
          <p:cNvSpPr>
            <a:spLocks noGrp="1"/>
          </p:cNvSpPr>
          <p:nvPr>
            <p:ph type="title"/>
          </p:nvPr>
        </p:nvSpPr>
        <p:spPr bwMode="auto">
          <a:xfrm>
            <a:off x="743192" y="348418"/>
            <a:ext cx="11160050" cy="1079329"/>
          </a:xfrm>
        </p:spPr>
        <p:txBody>
          <a:bodyPr>
            <a:normAutofit/>
          </a:bodyPr>
          <a:lstStyle/>
          <a:p>
            <a:pPr algn="ctr">
              <a:defRPr/>
            </a:pPr>
            <a:r>
              <a:rPr lang="fr-FR" sz="4400"/>
              <a:t>THANKs </a:t>
            </a:r>
            <a:r>
              <a:rPr lang="fr-FR"/>
              <a:t>to the funding organisations</a:t>
            </a:r>
            <a:endParaRPr/>
          </a:p>
        </p:txBody>
      </p:sp>
      <p:sp>
        <p:nvSpPr>
          <p:cNvPr id="629073647" name="Espace réservé du texte 2"/>
          <p:cNvSpPr>
            <a:spLocks noGrp="1"/>
          </p:cNvSpPr>
          <p:nvPr>
            <p:ph type="body" idx="1"/>
          </p:nvPr>
        </p:nvSpPr>
        <p:spPr bwMode="auto">
          <a:xfrm>
            <a:off x="734722" y="2507076"/>
            <a:ext cx="11160050" cy="3703310"/>
          </a:xfrm>
        </p:spPr>
        <p:txBody>
          <a:bodyPr>
            <a:normAutofit fontScale="77500" lnSpcReduction="20000"/>
          </a:bodyPr>
          <a:lstStyle/>
          <a:p>
            <a:pPr>
              <a:defRPr/>
            </a:pPr>
            <a:r>
              <a:rPr lang="fr-FR" sz="2800" b="1"/>
              <a:t>INRAE Divisions:</a:t>
            </a:r>
            <a:endParaRPr lang="fr-FR" sz="2800"/>
          </a:p>
          <a:p>
            <a:pPr marL="914389" lvl="1" indent="-457200">
              <a:buFont typeface="Arial"/>
              <a:buChar char="•"/>
              <a:defRPr/>
            </a:pPr>
            <a:r>
              <a:rPr lang="fr-FR" sz="2400"/>
              <a:t>ACT</a:t>
            </a:r>
            <a:endParaRPr/>
          </a:p>
          <a:p>
            <a:pPr marL="914389" lvl="1" indent="-457200">
              <a:buFont typeface="Arial"/>
              <a:buChar char="•"/>
              <a:defRPr/>
            </a:pPr>
            <a:r>
              <a:rPr lang="fr-FR" sz="2400"/>
              <a:t>AgroEcoSystem</a:t>
            </a:r>
            <a:endParaRPr/>
          </a:p>
          <a:p>
            <a:pPr marL="914389" lvl="1" indent="-457200">
              <a:buFont typeface="Arial"/>
              <a:buChar char="•"/>
              <a:defRPr/>
            </a:pPr>
            <a:r>
              <a:rPr lang="fr-FR" sz="2400"/>
              <a:t>Transform</a:t>
            </a:r>
            <a:endParaRPr/>
          </a:p>
          <a:p>
            <a:pPr>
              <a:defRPr/>
            </a:pPr>
            <a:r>
              <a:rPr lang="fr-FR" sz="2800" b="1"/>
              <a:t>INRAE Research Units:</a:t>
            </a:r>
            <a:endParaRPr lang="fr-FR" sz="2800"/>
          </a:p>
          <a:p>
            <a:pPr marL="914389" lvl="1" indent="-457200">
              <a:buFont typeface="Arial"/>
              <a:buChar char="•"/>
              <a:defRPr/>
            </a:pPr>
            <a:r>
              <a:rPr lang="fr-FR" sz="2400"/>
              <a:t>UMR Agronomie</a:t>
            </a:r>
            <a:endParaRPr/>
          </a:p>
          <a:p>
            <a:pPr marL="914389" lvl="1" indent="-457200">
              <a:buFont typeface="Arial"/>
              <a:buChar char="•"/>
              <a:defRPr/>
            </a:pPr>
            <a:r>
              <a:rPr lang="fr-FR" sz="2400"/>
              <a:t>UMR SADAPT</a:t>
            </a:r>
            <a:endParaRPr/>
          </a:p>
          <a:p>
            <a:pPr marL="914389" lvl="1" indent="-457200">
              <a:buFont typeface="Arial"/>
              <a:buChar char="•"/>
              <a:defRPr/>
            </a:pPr>
            <a:r>
              <a:rPr lang="fr-FR" sz="2400"/>
              <a:t>UMR EcoSys</a:t>
            </a:r>
            <a:endParaRPr/>
          </a:p>
          <a:p>
            <a:pPr>
              <a:defRPr/>
            </a:pPr>
            <a:r>
              <a:rPr lang="fr-FR" sz="2800" b="1"/>
              <a:t>INRAE Administration: </a:t>
            </a:r>
            <a:r>
              <a:rPr lang="fr-FR" sz="2800"/>
              <a:t>International Relations Department (invited keynote speakers and support for participants from Southern countries)</a:t>
            </a:r>
            <a:endParaRPr/>
          </a:p>
          <a:p>
            <a:pPr>
              <a:defRPr/>
            </a:pPr>
            <a:r>
              <a:rPr lang="fr-FR" sz="2800" b="1"/>
              <a:t>AgroParisTech: </a:t>
            </a:r>
            <a:r>
              <a:rPr lang="fr-FR" sz="2800"/>
              <a:t>Higher Education Institution in Life and Environmental Sciences &amp; Technologies</a:t>
            </a:r>
            <a:endParaRPr/>
          </a:p>
          <a:p>
            <a:pPr>
              <a:defRPr/>
            </a:pPr>
            <a:r>
              <a:rPr lang="fr-FR" sz="2800" b="1"/>
              <a:t>Université Paris-Saclay: </a:t>
            </a:r>
            <a:r>
              <a:rPr lang="fr-FR" sz="2800"/>
              <a:t>Graduate School Biosphera</a:t>
            </a:r>
            <a:endParaRPr/>
          </a:p>
        </p:txBody>
      </p:sp>
      <p:pic>
        <p:nvPicPr>
          <p:cNvPr id="774069726" name="Image 3"/>
          <p:cNvPicPr>
            <a:picLocks noChangeAspect="1"/>
          </p:cNvPicPr>
          <p:nvPr/>
        </p:nvPicPr>
        <p:blipFill>
          <a:blip r:embed="rId3"/>
          <a:stretch/>
        </p:blipFill>
        <p:spPr bwMode="auto">
          <a:xfrm>
            <a:off x="1270292" y="1338047"/>
            <a:ext cx="2452088" cy="645715"/>
          </a:xfrm>
          <a:prstGeom prst="rect">
            <a:avLst/>
          </a:prstGeom>
        </p:spPr>
      </p:pic>
      <p:pic>
        <p:nvPicPr>
          <p:cNvPr id="250773701" name="Image 5"/>
          <p:cNvPicPr>
            <a:picLocks noChangeAspect="1"/>
          </p:cNvPicPr>
          <p:nvPr/>
        </p:nvPicPr>
        <p:blipFill>
          <a:blip r:embed="rId4"/>
          <a:stretch/>
        </p:blipFill>
        <p:spPr bwMode="auto">
          <a:xfrm>
            <a:off x="4834142" y="1248347"/>
            <a:ext cx="2978150" cy="825115"/>
          </a:xfrm>
          <a:prstGeom prst="rect">
            <a:avLst/>
          </a:prstGeom>
        </p:spPr>
      </p:pic>
      <p:pic>
        <p:nvPicPr>
          <p:cNvPr id="1540776009" name="Image1"/>
          <p:cNvPicPr>
            <a:picLocks noChangeAspect="1"/>
          </p:cNvPicPr>
          <p:nvPr/>
        </p:nvPicPr>
        <p:blipFill>
          <a:blip r:embed="rId5"/>
          <a:stretch/>
        </p:blipFill>
        <p:spPr bwMode="auto">
          <a:xfrm>
            <a:off x="8535911" y="1206840"/>
            <a:ext cx="2792730" cy="74422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7607153" name="Titre 1"/>
          <p:cNvSpPr>
            <a:spLocks noGrp="1"/>
          </p:cNvSpPr>
          <p:nvPr>
            <p:ph type="title"/>
          </p:nvPr>
        </p:nvSpPr>
        <p:spPr bwMode="auto"/>
        <p:txBody>
          <a:bodyPr>
            <a:normAutofit/>
          </a:bodyPr>
          <a:lstStyle/>
          <a:p>
            <a:pPr>
              <a:defRPr/>
            </a:pPr>
            <a:r>
              <a:rPr lang="fr-FR"/>
              <a:t>The organising team: </a:t>
            </a:r>
            <a:r>
              <a:rPr lang="en-US"/>
              <a:t>Need help? Just ask us!</a:t>
            </a:r>
            <a:endParaRPr lang="fr-FR"/>
          </a:p>
        </p:txBody>
      </p:sp>
      <p:pic>
        <p:nvPicPr>
          <p:cNvPr id="1005947228" name="Image 5"/>
          <p:cNvPicPr>
            <a:picLocks noChangeAspect="1"/>
          </p:cNvPicPr>
          <p:nvPr/>
        </p:nvPicPr>
        <p:blipFill>
          <a:blip r:embed="rId3"/>
          <a:stretch/>
        </p:blipFill>
        <p:spPr bwMode="auto">
          <a:xfrm>
            <a:off x="9853263" y="1310563"/>
            <a:ext cx="1633703" cy="1957361"/>
          </a:xfrm>
          <a:prstGeom prst="rect">
            <a:avLst/>
          </a:prstGeom>
        </p:spPr>
      </p:pic>
      <p:sp>
        <p:nvSpPr>
          <p:cNvPr id="309895254" name="Espace réservé du texte 2"/>
          <p:cNvSpPr txBox="1"/>
          <p:nvPr/>
        </p:nvSpPr>
        <p:spPr bwMode="auto">
          <a:xfrm>
            <a:off x="1464205" y="3422835"/>
            <a:ext cx="1389352" cy="440750"/>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lgn="ctr">
              <a:lnSpc>
                <a:spcPct val="100000"/>
              </a:lnSpc>
              <a:spcBef>
                <a:spcPts val="0"/>
              </a:spcBef>
              <a:defRPr/>
            </a:pPr>
            <a:r>
              <a:rPr lang="fr-FR" sz="1400" b="1"/>
              <a:t>Gentiane</a:t>
            </a:r>
            <a:endParaRPr/>
          </a:p>
          <a:p>
            <a:pPr algn="ctr">
              <a:lnSpc>
                <a:spcPct val="100000"/>
              </a:lnSpc>
              <a:spcBef>
                <a:spcPts val="0"/>
              </a:spcBef>
              <a:defRPr/>
            </a:pPr>
            <a:r>
              <a:rPr lang="fr-FR" sz="1400" b="1"/>
              <a:t>MAILLET</a:t>
            </a:r>
            <a:endParaRPr/>
          </a:p>
        </p:txBody>
      </p:sp>
      <p:sp>
        <p:nvSpPr>
          <p:cNvPr id="2123325276" name="Espace réservé du texte 2"/>
          <p:cNvSpPr txBox="1"/>
          <p:nvPr/>
        </p:nvSpPr>
        <p:spPr bwMode="auto">
          <a:xfrm>
            <a:off x="4250427" y="3389829"/>
            <a:ext cx="1389352" cy="440750"/>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lgn="ctr">
              <a:lnSpc>
                <a:spcPct val="100000"/>
              </a:lnSpc>
              <a:spcBef>
                <a:spcPts val="0"/>
              </a:spcBef>
              <a:defRPr/>
            </a:pPr>
            <a:r>
              <a:rPr lang="fr-FR" sz="1400" b="1"/>
              <a:t>Sophie</a:t>
            </a:r>
            <a:endParaRPr/>
          </a:p>
          <a:p>
            <a:pPr algn="ctr">
              <a:lnSpc>
                <a:spcPct val="100000"/>
              </a:lnSpc>
              <a:spcBef>
                <a:spcPts val="0"/>
              </a:spcBef>
              <a:defRPr/>
            </a:pPr>
            <a:r>
              <a:rPr lang="fr-FR" sz="1400" b="1"/>
              <a:t>FORMISANO</a:t>
            </a:r>
            <a:endParaRPr/>
          </a:p>
        </p:txBody>
      </p:sp>
      <p:sp>
        <p:nvSpPr>
          <p:cNvPr id="1042956732" name="Espace réservé du texte 2"/>
          <p:cNvSpPr txBox="1"/>
          <p:nvPr/>
        </p:nvSpPr>
        <p:spPr bwMode="auto">
          <a:xfrm>
            <a:off x="7161862" y="3422835"/>
            <a:ext cx="1389352" cy="440750"/>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lgn="ctr">
              <a:lnSpc>
                <a:spcPct val="100000"/>
              </a:lnSpc>
              <a:spcBef>
                <a:spcPts val="0"/>
              </a:spcBef>
              <a:defRPr/>
            </a:pPr>
            <a:r>
              <a:rPr lang="fr-FR" sz="1400" b="1"/>
              <a:t>Marion</a:t>
            </a:r>
            <a:endParaRPr/>
          </a:p>
          <a:p>
            <a:pPr algn="ctr">
              <a:lnSpc>
                <a:spcPct val="100000"/>
              </a:lnSpc>
              <a:spcBef>
                <a:spcPts val="0"/>
              </a:spcBef>
              <a:defRPr/>
            </a:pPr>
            <a:r>
              <a:rPr lang="fr-FR" sz="1400" b="1"/>
              <a:t>CASAGRANDE</a:t>
            </a:r>
            <a:endParaRPr/>
          </a:p>
        </p:txBody>
      </p:sp>
      <p:sp>
        <p:nvSpPr>
          <p:cNvPr id="1101296768" name="Espace réservé du texte 2"/>
          <p:cNvSpPr txBox="1"/>
          <p:nvPr/>
        </p:nvSpPr>
        <p:spPr bwMode="auto">
          <a:xfrm>
            <a:off x="9783760" y="3389829"/>
            <a:ext cx="1888070" cy="440750"/>
          </a:xfrm>
          <a:prstGeom prst="rect">
            <a:avLst/>
          </a:prstGeom>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lgn="ctr">
              <a:lnSpc>
                <a:spcPct val="100000"/>
              </a:lnSpc>
              <a:spcBef>
                <a:spcPts val="0"/>
              </a:spcBef>
              <a:defRPr/>
            </a:pPr>
            <a:r>
              <a:rPr lang="fr-FR" sz="1400" b="1"/>
              <a:t>Marie-Hélène</a:t>
            </a:r>
            <a:endParaRPr/>
          </a:p>
          <a:p>
            <a:pPr algn="ctr">
              <a:lnSpc>
                <a:spcPct val="100000"/>
              </a:lnSpc>
              <a:spcBef>
                <a:spcPts val="0"/>
              </a:spcBef>
              <a:defRPr/>
            </a:pPr>
            <a:r>
              <a:rPr lang="fr-FR" sz="1400" b="1"/>
              <a:t>JEUFFROY</a:t>
            </a:r>
            <a:endParaRPr/>
          </a:p>
        </p:txBody>
      </p:sp>
      <p:sp>
        <p:nvSpPr>
          <p:cNvPr id="1092123713" name="Espace réservé du texte 2"/>
          <p:cNvSpPr txBox="1"/>
          <p:nvPr/>
        </p:nvSpPr>
        <p:spPr bwMode="auto">
          <a:xfrm>
            <a:off x="1730392" y="6008073"/>
            <a:ext cx="1389352" cy="440750"/>
          </a:xfrm>
          <a:prstGeom prst="rect">
            <a:avLst/>
          </a:prstGeom>
        </p:spPr>
        <p:txBody>
          <a:bodyPr vert="horz" lIns="91440" tIns="45720" rIns="91440" bIns="45720" rtlCol="0">
            <a:noAutofit/>
          </a:bodyPr>
          <a:lstStyle>
            <a:defPPr>
              <a:defRPr lang="en-US"/>
            </a:defPPr>
            <a:lvl1pPr indent="0" algn="ctr" defTabSz="914400">
              <a:lnSpc>
                <a:spcPct val="100000"/>
              </a:lnSpc>
              <a:spcBef>
                <a:spcPts val="0"/>
              </a:spcBef>
              <a:buFont typeface="Arial"/>
              <a:buNone/>
              <a:defRPr sz="1400" b="1"/>
            </a:lvl1pPr>
            <a:lvl2pPr marL="457189" indent="0" defTabSz="914400">
              <a:lnSpc>
                <a:spcPct val="90000"/>
              </a:lnSpc>
              <a:spcBef>
                <a:spcPts val="500"/>
              </a:spcBef>
              <a:buFont typeface="Courier New"/>
              <a:buNone/>
              <a:defRPr sz="2000">
                <a:solidFill>
                  <a:schemeClr val="tx1">
                    <a:tint val="75000"/>
                  </a:schemeClr>
                </a:solidFill>
              </a:defRPr>
            </a:lvl2pPr>
            <a:lvl3pPr marL="914377" indent="0" defTabSz="914400">
              <a:lnSpc>
                <a:spcPct val="90000"/>
              </a:lnSpc>
              <a:spcBef>
                <a:spcPts val="500"/>
              </a:spcBef>
              <a:buFont typeface="Wingdings"/>
              <a:buNone/>
              <a:defRPr>
                <a:solidFill>
                  <a:schemeClr val="tx1">
                    <a:tint val="75000"/>
                  </a:schemeClr>
                </a:solidFill>
              </a:defRPr>
            </a:lvl3pPr>
            <a:lvl4pPr marL="1371566" indent="0" defTabSz="914400">
              <a:lnSpc>
                <a:spcPct val="90000"/>
              </a:lnSpc>
              <a:spcBef>
                <a:spcPts val="500"/>
              </a:spcBef>
              <a:buFont typeface="Wingdings"/>
              <a:buNone/>
              <a:defRPr sz="1600">
                <a:solidFill>
                  <a:schemeClr val="tx1">
                    <a:tint val="75000"/>
                  </a:schemeClr>
                </a:solidFill>
              </a:defRPr>
            </a:lvl4pPr>
            <a:lvl5pPr marL="1828754" indent="0" defTabSz="914400">
              <a:lnSpc>
                <a:spcPct val="90000"/>
              </a:lnSpc>
              <a:spcBef>
                <a:spcPts val="500"/>
              </a:spcBef>
              <a:buFont typeface="Arial"/>
              <a:buNone/>
              <a:defRPr sz="1600">
                <a:solidFill>
                  <a:schemeClr val="tx1">
                    <a:tint val="75000"/>
                  </a:schemeClr>
                </a:solidFill>
              </a:defRPr>
            </a:lvl5pPr>
            <a:lvl6pPr marL="2285943" indent="0" defTabSz="914400">
              <a:lnSpc>
                <a:spcPct val="90000"/>
              </a:lnSpc>
              <a:spcBef>
                <a:spcPts val="500"/>
              </a:spcBef>
              <a:buFont typeface="Arial"/>
              <a:buNone/>
              <a:defRPr sz="1600">
                <a:solidFill>
                  <a:schemeClr val="tx1">
                    <a:tint val="75000"/>
                  </a:schemeClr>
                </a:solidFill>
              </a:defRPr>
            </a:lvl6pPr>
            <a:lvl7pPr marL="2743131" indent="0" defTabSz="914400">
              <a:lnSpc>
                <a:spcPct val="90000"/>
              </a:lnSpc>
              <a:spcBef>
                <a:spcPts val="500"/>
              </a:spcBef>
              <a:buFont typeface="Arial"/>
              <a:buNone/>
              <a:defRPr sz="1600">
                <a:solidFill>
                  <a:schemeClr val="tx1">
                    <a:tint val="75000"/>
                  </a:schemeClr>
                </a:solidFill>
              </a:defRPr>
            </a:lvl7pPr>
            <a:lvl8pPr marL="3200320" indent="0" defTabSz="914400">
              <a:lnSpc>
                <a:spcPct val="90000"/>
              </a:lnSpc>
              <a:spcBef>
                <a:spcPts val="500"/>
              </a:spcBef>
              <a:buFont typeface="Arial"/>
              <a:buNone/>
              <a:defRPr sz="1600">
                <a:solidFill>
                  <a:schemeClr val="tx1">
                    <a:tint val="75000"/>
                  </a:schemeClr>
                </a:solidFill>
              </a:defRPr>
            </a:lvl8pPr>
            <a:lvl9pPr marL="3657509" indent="0" defTabSz="914400">
              <a:lnSpc>
                <a:spcPct val="90000"/>
              </a:lnSpc>
              <a:spcBef>
                <a:spcPts val="500"/>
              </a:spcBef>
              <a:buFont typeface="Arial"/>
              <a:buNone/>
              <a:defRPr sz="1600">
                <a:solidFill>
                  <a:schemeClr val="tx1">
                    <a:tint val="75000"/>
                  </a:schemeClr>
                </a:solidFill>
              </a:defRPr>
            </a:lvl9pPr>
          </a:lstStyle>
          <a:p>
            <a:pPr>
              <a:defRPr/>
            </a:pPr>
            <a:r>
              <a:rPr lang="fr-FR"/>
              <a:t>Jeanne</a:t>
            </a:r>
            <a:endParaRPr/>
          </a:p>
          <a:p>
            <a:pPr>
              <a:defRPr/>
            </a:pPr>
            <a:r>
              <a:rPr lang="fr-FR"/>
              <a:t>CADIOU</a:t>
            </a:r>
            <a:endParaRPr/>
          </a:p>
        </p:txBody>
      </p:sp>
      <p:sp>
        <p:nvSpPr>
          <p:cNvPr id="708901885" name="Espace réservé du texte 2"/>
          <p:cNvSpPr txBox="1"/>
          <p:nvPr/>
        </p:nvSpPr>
        <p:spPr bwMode="auto">
          <a:xfrm>
            <a:off x="4634414" y="6008073"/>
            <a:ext cx="1389352" cy="440750"/>
          </a:xfrm>
          <a:prstGeom prst="rect">
            <a:avLst/>
          </a:prstGeom>
        </p:spPr>
        <p:txBody>
          <a:bodyPr vert="horz" lIns="91440" tIns="45720" rIns="91440" bIns="45720" rtlCol="0">
            <a:noAutofit/>
          </a:bodyPr>
          <a:lstStyle>
            <a:defPPr>
              <a:defRPr lang="en-US"/>
            </a:defPPr>
            <a:lvl1pPr indent="0" algn="ctr" defTabSz="914400">
              <a:lnSpc>
                <a:spcPct val="100000"/>
              </a:lnSpc>
              <a:spcBef>
                <a:spcPts val="0"/>
              </a:spcBef>
              <a:buFont typeface="Arial"/>
              <a:buNone/>
              <a:defRPr sz="1400" b="1"/>
            </a:lvl1pPr>
            <a:lvl2pPr marL="457189" indent="0" defTabSz="914400">
              <a:lnSpc>
                <a:spcPct val="90000"/>
              </a:lnSpc>
              <a:spcBef>
                <a:spcPts val="500"/>
              </a:spcBef>
              <a:buFont typeface="Courier New"/>
              <a:buNone/>
              <a:defRPr sz="2000">
                <a:solidFill>
                  <a:schemeClr val="tx1">
                    <a:tint val="75000"/>
                  </a:schemeClr>
                </a:solidFill>
              </a:defRPr>
            </a:lvl2pPr>
            <a:lvl3pPr marL="914377" indent="0" defTabSz="914400">
              <a:lnSpc>
                <a:spcPct val="90000"/>
              </a:lnSpc>
              <a:spcBef>
                <a:spcPts val="500"/>
              </a:spcBef>
              <a:buFont typeface="Wingdings"/>
              <a:buNone/>
              <a:defRPr>
                <a:solidFill>
                  <a:schemeClr val="tx1">
                    <a:tint val="75000"/>
                  </a:schemeClr>
                </a:solidFill>
              </a:defRPr>
            </a:lvl3pPr>
            <a:lvl4pPr marL="1371566" indent="0" defTabSz="914400">
              <a:lnSpc>
                <a:spcPct val="90000"/>
              </a:lnSpc>
              <a:spcBef>
                <a:spcPts val="500"/>
              </a:spcBef>
              <a:buFont typeface="Wingdings"/>
              <a:buNone/>
              <a:defRPr sz="1600">
                <a:solidFill>
                  <a:schemeClr val="tx1">
                    <a:tint val="75000"/>
                  </a:schemeClr>
                </a:solidFill>
              </a:defRPr>
            </a:lvl4pPr>
            <a:lvl5pPr marL="1828754" indent="0" defTabSz="914400">
              <a:lnSpc>
                <a:spcPct val="90000"/>
              </a:lnSpc>
              <a:spcBef>
                <a:spcPts val="500"/>
              </a:spcBef>
              <a:buFont typeface="Arial"/>
              <a:buNone/>
              <a:defRPr sz="1600">
                <a:solidFill>
                  <a:schemeClr val="tx1">
                    <a:tint val="75000"/>
                  </a:schemeClr>
                </a:solidFill>
              </a:defRPr>
            </a:lvl5pPr>
            <a:lvl6pPr marL="2285943" indent="0" defTabSz="914400">
              <a:lnSpc>
                <a:spcPct val="90000"/>
              </a:lnSpc>
              <a:spcBef>
                <a:spcPts val="500"/>
              </a:spcBef>
              <a:buFont typeface="Arial"/>
              <a:buNone/>
              <a:defRPr sz="1600">
                <a:solidFill>
                  <a:schemeClr val="tx1">
                    <a:tint val="75000"/>
                  </a:schemeClr>
                </a:solidFill>
              </a:defRPr>
            </a:lvl6pPr>
            <a:lvl7pPr marL="2743131" indent="0" defTabSz="914400">
              <a:lnSpc>
                <a:spcPct val="90000"/>
              </a:lnSpc>
              <a:spcBef>
                <a:spcPts val="500"/>
              </a:spcBef>
              <a:buFont typeface="Arial"/>
              <a:buNone/>
              <a:defRPr sz="1600">
                <a:solidFill>
                  <a:schemeClr val="tx1">
                    <a:tint val="75000"/>
                  </a:schemeClr>
                </a:solidFill>
              </a:defRPr>
            </a:lvl7pPr>
            <a:lvl8pPr marL="3200320" indent="0" defTabSz="914400">
              <a:lnSpc>
                <a:spcPct val="90000"/>
              </a:lnSpc>
              <a:spcBef>
                <a:spcPts val="500"/>
              </a:spcBef>
              <a:buFont typeface="Arial"/>
              <a:buNone/>
              <a:defRPr sz="1600">
                <a:solidFill>
                  <a:schemeClr val="tx1">
                    <a:tint val="75000"/>
                  </a:schemeClr>
                </a:solidFill>
              </a:defRPr>
            </a:lvl8pPr>
            <a:lvl9pPr marL="3657509" indent="0" defTabSz="914400">
              <a:lnSpc>
                <a:spcPct val="90000"/>
              </a:lnSpc>
              <a:spcBef>
                <a:spcPts val="500"/>
              </a:spcBef>
              <a:buFont typeface="Arial"/>
              <a:buNone/>
              <a:defRPr sz="1600">
                <a:solidFill>
                  <a:schemeClr val="tx1">
                    <a:tint val="75000"/>
                  </a:schemeClr>
                </a:solidFill>
              </a:defRPr>
            </a:lvl9pPr>
          </a:lstStyle>
          <a:p>
            <a:pPr>
              <a:defRPr/>
            </a:pPr>
            <a:r>
              <a:rPr lang="fr-FR"/>
              <a:t>Thibault</a:t>
            </a:r>
            <a:endParaRPr/>
          </a:p>
          <a:p>
            <a:pPr>
              <a:defRPr/>
            </a:pPr>
            <a:r>
              <a:rPr lang="fr-FR"/>
              <a:t>LEFEUVRE</a:t>
            </a:r>
            <a:endParaRPr/>
          </a:p>
        </p:txBody>
      </p:sp>
      <p:sp>
        <p:nvSpPr>
          <p:cNvPr id="1475760120" name="Espace réservé du texte 2"/>
          <p:cNvSpPr txBox="1"/>
          <p:nvPr/>
        </p:nvSpPr>
        <p:spPr bwMode="auto">
          <a:xfrm>
            <a:off x="7190599" y="5990925"/>
            <a:ext cx="1389352" cy="440750"/>
          </a:xfrm>
          <a:prstGeom prst="rect">
            <a:avLst/>
          </a:prstGeom>
        </p:spPr>
        <p:txBody>
          <a:bodyPr vert="horz" lIns="91440" tIns="45720" rIns="91440" bIns="45720" rtlCol="0">
            <a:noAutofit/>
          </a:bodyPr>
          <a:lstStyle>
            <a:defPPr>
              <a:defRPr lang="en-US"/>
            </a:defPPr>
            <a:lvl1pPr indent="0" algn="ctr" defTabSz="914400">
              <a:lnSpc>
                <a:spcPct val="100000"/>
              </a:lnSpc>
              <a:spcBef>
                <a:spcPts val="0"/>
              </a:spcBef>
              <a:buFont typeface="Arial"/>
              <a:buNone/>
              <a:defRPr sz="1400" b="1"/>
            </a:lvl1pPr>
            <a:lvl2pPr marL="457189" indent="0" defTabSz="914400">
              <a:lnSpc>
                <a:spcPct val="90000"/>
              </a:lnSpc>
              <a:spcBef>
                <a:spcPts val="500"/>
              </a:spcBef>
              <a:buFont typeface="Courier New"/>
              <a:buNone/>
              <a:defRPr sz="2000">
                <a:solidFill>
                  <a:schemeClr val="tx1">
                    <a:tint val="75000"/>
                  </a:schemeClr>
                </a:solidFill>
              </a:defRPr>
            </a:lvl2pPr>
            <a:lvl3pPr marL="914377" indent="0" defTabSz="914400">
              <a:lnSpc>
                <a:spcPct val="90000"/>
              </a:lnSpc>
              <a:spcBef>
                <a:spcPts val="500"/>
              </a:spcBef>
              <a:buFont typeface="Wingdings"/>
              <a:buNone/>
              <a:defRPr>
                <a:solidFill>
                  <a:schemeClr val="tx1">
                    <a:tint val="75000"/>
                  </a:schemeClr>
                </a:solidFill>
              </a:defRPr>
            </a:lvl3pPr>
            <a:lvl4pPr marL="1371566" indent="0" defTabSz="914400">
              <a:lnSpc>
                <a:spcPct val="90000"/>
              </a:lnSpc>
              <a:spcBef>
                <a:spcPts val="500"/>
              </a:spcBef>
              <a:buFont typeface="Wingdings"/>
              <a:buNone/>
              <a:defRPr sz="1600">
                <a:solidFill>
                  <a:schemeClr val="tx1">
                    <a:tint val="75000"/>
                  </a:schemeClr>
                </a:solidFill>
              </a:defRPr>
            </a:lvl4pPr>
            <a:lvl5pPr marL="1828754" indent="0" defTabSz="914400">
              <a:lnSpc>
                <a:spcPct val="90000"/>
              </a:lnSpc>
              <a:spcBef>
                <a:spcPts val="500"/>
              </a:spcBef>
              <a:buFont typeface="Arial"/>
              <a:buNone/>
              <a:defRPr sz="1600">
                <a:solidFill>
                  <a:schemeClr val="tx1">
                    <a:tint val="75000"/>
                  </a:schemeClr>
                </a:solidFill>
              </a:defRPr>
            </a:lvl5pPr>
            <a:lvl6pPr marL="2285943" indent="0" defTabSz="914400">
              <a:lnSpc>
                <a:spcPct val="90000"/>
              </a:lnSpc>
              <a:spcBef>
                <a:spcPts val="500"/>
              </a:spcBef>
              <a:buFont typeface="Arial"/>
              <a:buNone/>
              <a:defRPr sz="1600">
                <a:solidFill>
                  <a:schemeClr val="tx1">
                    <a:tint val="75000"/>
                  </a:schemeClr>
                </a:solidFill>
              </a:defRPr>
            </a:lvl6pPr>
            <a:lvl7pPr marL="2743131" indent="0" defTabSz="914400">
              <a:lnSpc>
                <a:spcPct val="90000"/>
              </a:lnSpc>
              <a:spcBef>
                <a:spcPts val="500"/>
              </a:spcBef>
              <a:buFont typeface="Arial"/>
              <a:buNone/>
              <a:defRPr sz="1600">
                <a:solidFill>
                  <a:schemeClr val="tx1">
                    <a:tint val="75000"/>
                  </a:schemeClr>
                </a:solidFill>
              </a:defRPr>
            </a:lvl7pPr>
            <a:lvl8pPr marL="3200320" indent="0" defTabSz="914400">
              <a:lnSpc>
                <a:spcPct val="90000"/>
              </a:lnSpc>
              <a:spcBef>
                <a:spcPts val="500"/>
              </a:spcBef>
              <a:buFont typeface="Arial"/>
              <a:buNone/>
              <a:defRPr sz="1600">
                <a:solidFill>
                  <a:schemeClr val="tx1">
                    <a:tint val="75000"/>
                  </a:schemeClr>
                </a:solidFill>
              </a:defRPr>
            </a:lvl8pPr>
            <a:lvl9pPr marL="3657509" indent="0" defTabSz="914400">
              <a:lnSpc>
                <a:spcPct val="90000"/>
              </a:lnSpc>
              <a:spcBef>
                <a:spcPts val="500"/>
              </a:spcBef>
              <a:buFont typeface="Arial"/>
              <a:buNone/>
              <a:defRPr sz="1600">
                <a:solidFill>
                  <a:schemeClr val="tx1">
                    <a:tint val="75000"/>
                  </a:schemeClr>
                </a:solidFill>
              </a:defRPr>
            </a:lvl9pPr>
          </a:lstStyle>
          <a:p>
            <a:pPr>
              <a:defRPr/>
            </a:pPr>
            <a:r>
              <a:rPr lang="fr-FR"/>
              <a:t>Herminie</a:t>
            </a:r>
            <a:endParaRPr/>
          </a:p>
          <a:p>
            <a:pPr>
              <a:defRPr/>
            </a:pPr>
            <a:r>
              <a:rPr lang="fr-FR"/>
              <a:t>MEYNARD</a:t>
            </a:r>
            <a:endParaRPr/>
          </a:p>
        </p:txBody>
      </p:sp>
      <p:sp>
        <p:nvSpPr>
          <p:cNvPr id="1572722596" name="Espace réservé du texte 2"/>
          <p:cNvSpPr txBox="1"/>
          <p:nvPr/>
        </p:nvSpPr>
        <p:spPr bwMode="auto">
          <a:xfrm>
            <a:off x="9932216" y="6043726"/>
            <a:ext cx="1389352" cy="440750"/>
          </a:xfrm>
          <a:prstGeom prst="rect">
            <a:avLst/>
          </a:prstGeom>
        </p:spPr>
        <p:txBody>
          <a:bodyPr vert="horz" lIns="91440" tIns="45720" rIns="91440" bIns="45720" rtlCol="0">
            <a:noAutofit/>
          </a:bodyPr>
          <a:lstStyle>
            <a:defPPr>
              <a:defRPr lang="en-US"/>
            </a:defPPr>
            <a:lvl1pPr indent="0" algn="ctr" defTabSz="914400">
              <a:lnSpc>
                <a:spcPct val="100000"/>
              </a:lnSpc>
              <a:spcBef>
                <a:spcPts val="0"/>
              </a:spcBef>
              <a:buFont typeface="Arial"/>
              <a:buNone/>
              <a:defRPr sz="1400" b="1"/>
            </a:lvl1pPr>
            <a:lvl2pPr marL="457189" indent="0" defTabSz="914400">
              <a:lnSpc>
                <a:spcPct val="90000"/>
              </a:lnSpc>
              <a:spcBef>
                <a:spcPts val="500"/>
              </a:spcBef>
              <a:buFont typeface="Courier New"/>
              <a:buNone/>
              <a:defRPr sz="2000">
                <a:solidFill>
                  <a:schemeClr val="tx1">
                    <a:tint val="75000"/>
                  </a:schemeClr>
                </a:solidFill>
              </a:defRPr>
            </a:lvl2pPr>
            <a:lvl3pPr marL="914377" indent="0" defTabSz="914400">
              <a:lnSpc>
                <a:spcPct val="90000"/>
              </a:lnSpc>
              <a:spcBef>
                <a:spcPts val="500"/>
              </a:spcBef>
              <a:buFont typeface="Wingdings"/>
              <a:buNone/>
              <a:defRPr>
                <a:solidFill>
                  <a:schemeClr val="tx1">
                    <a:tint val="75000"/>
                  </a:schemeClr>
                </a:solidFill>
              </a:defRPr>
            </a:lvl3pPr>
            <a:lvl4pPr marL="1371566" indent="0" defTabSz="914400">
              <a:lnSpc>
                <a:spcPct val="90000"/>
              </a:lnSpc>
              <a:spcBef>
                <a:spcPts val="500"/>
              </a:spcBef>
              <a:buFont typeface="Wingdings"/>
              <a:buNone/>
              <a:defRPr sz="1600">
                <a:solidFill>
                  <a:schemeClr val="tx1">
                    <a:tint val="75000"/>
                  </a:schemeClr>
                </a:solidFill>
              </a:defRPr>
            </a:lvl4pPr>
            <a:lvl5pPr marL="1828754" indent="0" defTabSz="914400">
              <a:lnSpc>
                <a:spcPct val="90000"/>
              </a:lnSpc>
              <a:spcBef>
                <a:spcPts val="500"/>
              </a:spcBef>
              <a:buFont typeface="Arial"/>
              <a:buNone/>
              <a:defRPr sz="1600">
                <a:solidFill>
                  <a:schemeClr val="tx1">
                    <a:tint val="75000"/>
                  </a:schemeClr>
                </a:solidFill>
              </a:defRPr>
            </a:lvl5pPr>
            <a:lvl6pPr marL="2285943" indent="0" defTabSz="914400">
              <a:lnSpc>
                <a:spcPct val="90000"/>
              </a:lnSpc>
              <a:spcBef>
                <a:spcPts val="500"/>
              </a:spcBef>
              <a:buFont typeface="Arial"/>
              <a:buNone/>
              <a:defRPr sz="1600">
                <a:solidFill>
                  <a:schemeClr val="tx1">
                    <a:tint val="75000"/>
                  </a:schemeClr>
                </a:solidFill>
              </a:defRPr>
            </a:lvl6pPr>
            <a:lvl7pPr marL="2743131" indent="0" defTabSz="914400">
              <a:lnSpc>
                <a:spcPct val="90000"/>
              </a:lnSpc>
              <a:spcBef>
                <a:spcPts val="500"/>
              </a:spcBef>
              <a:buFont typeface="Arial"/>
              <a:buNone/>
              <a:defRPr sz="1600">
                <a:solidFill>
                  <a:schemeClr val="tx1">
                    <a:tint val="75000"/>
                  </a:schemeClr>
                </a:solidFill>
              </a:defRPr>
            </a:lvl7pPr>
            <a:lvl8pPr marL="3200320" indent="0" defTabSz="914400">
              <a:lnSpc>
                <a:spcPct val="90000"/>
              </a:lnSpc>
              <a:spcBef>
                <a:spcPts val="500"/>
              </a:spcBef>
              <a:buFont typeface="Arial"/>
              <a:buNone/>
              <a:defRPr sz="1600">
                <a:solidFill>
                  <a:schemeClr val="tx1">
                    <a:tint val="75000"/>
                  </a:schemeClr>
                </a:solidFill>
              </a:defRPr>
            </a:lvl8pPr>
            <a:lvl9pPr marL="3657509" indent="0" defTabSz="914400">
              <a:lnSpc>
                <a:spcPct val="90000"/>
              </a:lnSpc>
              <a:spcBef>
                <a:spcPts val="500"/>
              </a:spcBef>
              <a:buFont typeface="Arial"/>
              <a:buNone/>
              <a:defRPr sz="1600">
                <a:solidFill>
                  <a:schemeClr val="tx1">
                    <a:tint val="75000"/>
                  </a:schemeClr>
                </a:solidFill>
              </a:defRPr>
            </a:lvl9pPr>
          </a:lstStyle>
          <a:p>
            <a:pPr>
              <a:defRPr/>
            </a:pPr>
            <a:r>
              <a:rPr lang="fr-FR"/>
              <a:t>Lisa</a:t>
            </a:r>
            <a:endParaRPr/>
          </a:p>
          <a:p>
            <a:pPr>
              <a:defRPr/>
            </a:pPr>
            <a:r>
              <a:rPr lang="fr-FR"/>
              <a:t>MORISON</a:t>
            </a:r>
            <a:endParaRPr/>
          </a:p>
        </p:txBody>
      </p:sp>
      <p:pic>
        <p:nvPicPr>
          <p:cNvPr id="2038066615" name="Image 19"/>
          <p:cNvPicPr>
            <a:picLocks noChangeAspect="1"/>
          </p:cNvPicPr>
          <p:nvPr/>
        </p:nvPicPr>
        <p:blipFill>
          <a:blip r:embed="rId4"/>
          <a:srcRect l="2527" t="0" r="3313" b="0"/>
          <a:stretch/>
        </p:blipFill>
        <p:spPr bwMode="auto">
          <a:xfrm>
            <a:off x="7154280" y="4057894"/>
            <a:ext cx="1513631" cy="1964754"/>
          </a:xfrm>
          <a:prstGeom prst="rect">
            <a:avLst/>
          </a:prstGeom>
        </p:spPr>
      </p:pic>
      <p:pic>
        <p:nvPicPr>
          <p:cNvPr id="969274507" name="Image 17"/>
          <p:cNvPicPr>
            <a:picLocks noChangeAspect="1"/>
          </p:cNvPicPr>
          <p:nvPr/>
        </p:nvPicPr>
        <p:blipFill>
          <a:blip r:embed="rId5"/>
          <a:stretch/>
        </p:blipFill>
        <p:spPr bwMode="auto">
          <a:xfrm>
            <a:off x="6828277" y="1304938"/>
            <a:ext cx="1968610" cy="1968610"/>
          </a:xfrm>
          <a:prstGeom prst="rect">
            <a:avLst/>
          </a:prstGeom>
        </p:spPr>
      </p:pic>
      <p:pic>
        <p:nvPicPr>
          <p:cNvPr id="2083749923" name="Image 20"/>
          <p:cNvPicPr>
            <a:picLocks noChangeAspect="1"/>
          </p:cNvPicPr>
          <p:nvPr/>
        </p:nvPicPr>
        <p:blipFill>
          <a:blip r:embed="rId6"/>
          <a:stretch/>
        </p:blipFill>
        <p:spPr bwMode="auto">
          <a:xfrm>
            <a:off x="1516171" y="1308269"/>
            <a:ext cx="1388327" cy="1961948"/>
          </a:xfrm>
          <a:prstGeom prst="rect">
            <a:avLst/>
          </a:prstGeom>
        </p:spPr>
      </p:pic>
      <p:pic>
        <p:nvPicPr>
          <p:cNvPr id="651462181" name="Image 22"/>
          <p:cNvPicPr>
            <a:picLocks noChangeAspect="1"/>
          </p:cNvPicPr>
          <p:nvPr/>
        </p:nvPicPr>
        <p:blipFill>
          <a:blip r:embed="rId7"/>
          <a:stretch/>
        </p:blipFill>
        <p:spPr bwMode="auto">
          <a:xfrm>
            <a:off x="3960873" y="1308269"/>
            <a:ext cx="1811029" cy="1961948"/>
          </a:xfrm>
          <a:prstGeom prst="rect">
            <a:avLst/>
          </a:prstGeom>
        </p:spPr>
      </p:pic>
      <p:pic>
        <p:nvPicPr>
          <p:cNvPr id="1179477325" name="Image 26"/>
          <p:cNvPicPr>
            <a:picLocks noChangeAspect="1"/>
          </p:cNvPicPr>
          <p:nvPr/>
        </p:nvPicPr>
        <p:blipFill>
          <a:blip r:embed="rId8"/>
          <a:stretch/>
        </p:blipFill>
        <p:spPr bwMode="auto">
          <a:xfrm>
            <a:off x="4335226" y="4055966"/>
            <a:ext cx="1968610" cy="1968610"/>
          </a:xfrm>
          <a:prstGeom prst="rect">
            <a:avLst/>
          </a:prstGeom>
        </p:spPr>
      </p:pic>
      <p:pic>
        <p:nvPicPr>
          <p:cNvPr id="1756590905" name="Image 28"/>
          <p:cNvPicPr>
            <a:picLocks noChangeAspect="1"/>
          </p:cNvPicPr>
          <p:nvPr/>
        </p:nvPicPr>
        <p:blipFill>
          <a:blip r:embed="rId9"/>
          <a:stretch/>
        </p:blipFill>
        <p:spPr bwMode="auto">
          <a:xfrm>
            <a:off x="1516171" y="4055966"/>
            <a:ext cx="1968610" cy="1968610"/>
          </a:xfrm>
          <a:prstGeom prst="rect">
            <a:avLst/>
          </a:prstGeom>
        </p:spPr>
      </p:pic>
      <p:pic>
        <p:nvPicPr>
          <p:cNvPr id="346877186" name="Image 30"/>
          <p:cNvPicPr>
            <a:picLocks noChangeAspect="1"/>
          </p:cNvPicPr>
          <p:nvPr/>
        </p:nvPicPr>
        <p:blipFill>
          <a:blip r:embed="rId10"/>
          <a:stretch/>
        </p:blipFill>
        <p:spPr bwMode="auto">
          <a:xfrm>
            <a:off x="9518356" y="4055966"/>
            <a:ext cx="1968610" cy="196861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38942120" name="Titre 1"/>
          <p:cNvSpPr>
            <a:spLocks noGrp="1"/>
          </p:cNvSpPr>
          <p:nvPr>
            <p:ph type="title"/>
          </p:nvPr>
        </p:nvSpPr>
        <p:spPr bwMode="auto">
          <a:xfrm>
            <a:off x="743192" y="348418"/>
            <a:ext cx="10958028" cy="1232409"/>
          </a:xfrm>
        </p:spPr>
        <p:txBody>
          <a:bodyPr>
            <a:normAutofit/>
          </a:bodyPr>
          <a:lstStyle/>
          <a:p>
            <a:pPr algn="ctr">
              <a:defRPr/>
            </a:pPr>
            <a:r>
              <a:rPr lang="fr-FR"/>
              <a:t>Farming System Design 8 Conference</a:t>
            </a:r>
            <a:endParaRPr/>
          </a:p>
        </p:txBody>
      </p:sp>
      <p:sp>
        <p:nvSpPr>
          <p:cNvPr id="1283264502" name="Espace réservé du texte 6"/>
          <p:cNvSpPr>
            <a:spLocks noGrp="1"/>
          </p:cNvSpPr>
          <p:nvPr>
            <p:ph type="body" idx="1"/>
          </p:nvPr>
        </p:nvSpPr>
        <p:spPr bwMode="auto">
          <a:xfrm>
            <a:off x="734722" y="1580827"/>
            <a:ext cx="11152478" cy="4928755"/>
          </a:xfrm>
        </p:spPr>
        <p:txBody>
          <a:bodyPr>
            <a:noAutofit/>
          </a:bodyPr>
          <a:lstStyle/>
          <a:p>
            <a:pPr algn="ctr">
              <a:defRPr/>
            </a:pPr>
            <a:r>
              <a:rPr lang="fr-FR" sz="2000" b="1">
                <a:solidFill>
                  <a:schemeClr val="accent2"/>
                </a:solidFill>
              </a:rPr>
              <a:t>Farming System Design for Sustainable Agrifood Systems: theories and practices</a:t>
            </a:r>
            <a:endParaRPr/>
          </a:p>
          <a:p>
            <a:pPr algn="just">
              <a:defRPr/>
            </a:pPr>
            <a:endParaRPr lang="en-GB" sz="2000" b="1">
              <a:latin typeface="Calibri"/>
              <a:ea typeface="Calibri"/>
              <a:cs typeface="Arial"/>
            </a:endParaRPr>
          </a:p>
          <a:p>
            <a:pPr algn="just">
              <a:defRPr/>
            </a:pPr>
            <a:endParaRPr lang="en-GB" sz="2000" b="1">
              <a:latin typeface="Calibri"/>
              <a:ea typeface="Calibri"/>
              <a:cs typeface="Arial"/>
            </a:endParaRPr>
          </a:p>
          <a:p>
            <a:pPr algn="just">
              <a:defRPr/>
            </a:pPr>
            <a:endParaRPr lang="en-GB" sz="2000" b="1">
              <a:latin typeface="Calibri"/>
              <a:ea typeface="Calibri"/>
              <a:cs typeface="Arial"/>
            </a:endParaRPr>
          </a:p>
          <a:p>
            <a:pPr algn="ctr">
              <a:defRPr/>
            </a:pPr>
            <a:r>
              <a:rPr lang="en-GB" sz="3600" b="1">
                <a:solidFill>
                  <a:srgbClr val="275662"/>
                </a:solidFill>
                <a:latin typeface="Calibri"/>
                <a:ea typeface="Calibri"/>
                <a:cs typeface="Arial"/>
              </a:rPr>
              <a:t>We wish you a fruitful, rich, innovative conference !</a:t>
            </a:r>
            <a:endParaRPr lang="fr-FR" sz="3200">
              <a:solidFill>
                <a:srgbClr val="275662"/>
              </a:solidFill>
              <a:latin typeface="Times New Roman"/>
              <a:ea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48445777" name="Subtitle 2"/>
          <p:cNvSpPr>
            <a:spLocks noGrp="1"/>
          </p:cNvSpPr>
          <p:nvPr>
            <p:ph type="subTitle" idx="1" hasCustomPrompt="1"/>
          </p:nvPr>
        </p:nvSpPr>
        <p:spPr bwMode="auto">
          <a:xfrm>
            <a:off x="1894630" y="2951518"/>
            <a:ext cx="10196288" cy="1224794"/>
          </a:xfrm>
          <a:prstGeom prst="rect">
            <a:avLst/>
          </a:prstGeom>
        </p:spPr>
        <p:txBody>
          <a:bodyPr>
            <a:normAutofit/>
          </a:bodyPr>
          <a:lstStyle>
            <a:lvl1pPr marL="0" indent="0" algn="ctr">
              <a:buNone/>
              <a:defRPr sz="2400">
                <a:solidFill>
                  <a:srgbClr val="27566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a:defRPr/>
            </a:pPr>
            <a:r>
              <a:rPr lang="fr-FR" sz="3600" b="1">
                <a:solidFill>
                  <a:schemeClr val="accent6">
                    <a:lumMod val="50000"/>
                  </a:schemeClr>
                </a:solidFill>
              </a:rPr>
              <a:t>8th International Farming System Design Conference</a:t>
            </a:r>
            <a:endParaRPr/>
          </a:p>
          <a:p>
            <a:pPr>
              <a:defRPr/>
            </a:pPr>
            <a:r>
              <a:rPr lang="fr-FR" sz="3600" b="1">
                <a:solidFill>
                  <a:schemeClr val="accent6">
                    <a:lumMod val="50000"/>
                  </a:schemeClr>
                </a:solidFill>
              </a:rPr>
              <a:t>Palaiseau – 25-29 August 2025</a:t>
            </a:r>
            <a:endParaRPr lang="fr-FR" sz="3600" b="1">
              <a:solidFill>
                <a:schemeClr val="accent6">
                  <a:lumMod val="50000"/>
                </a:schemeClr>
              </a:solidFill>
              <a:latin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311425785" name="Titre 1"/>
          <p:cNvSpPr>
            <a:spLocks noGrp="1"/>
          </p:cNvSpPr>
          <p:nvPr>
            <p:ph type="title"/>
          </p:nvPr>
        </p:nvSpPr>
        <p:spPr bwMode="auto">
          <a:xfrm>
            <a:off x="743192" y="107788"/>
            <a:ext cx="11095882" cy="888251"/>
          </a:xfrm>
        </p:spPr>
        <p:txBody>
          <a:bodyPr>
            <a:normAutofit/>
          </a:bodyPr>
          <a:lstStyle/>
          <a:p>
            <a:pPr>
              <a:defRPr/>
            </a:pPr>
            <a:r>
              <a:rPr lang="fr-FR"/>
              <a:t>FSD trajectory: from 2007 to 2025, focus change</a:t>
            </a:r>
            <a:endParaRPr/>
          </a:p>
        </p:txBody>
      </p:sp>
      <p:sp>
        <p:nvSpPr>
          <p:cNvPr id="543732489" name="Espace réservé du texte 2"/>
          <p:cNvSpPr>
            <a:spLocks noGrp="1"/>
          </p:cNvSpPr>
          <p:nvPr>
            <p:ph type="body" idx="1"/>
          </p:nvPr>
        </p:nvSpPr>
        <p:spPr bwMode="auto">
          <a:xfrm>
            <a:off x="610193" y="1425633"/>
            <a:ext cx="11228881" cy="4517967"/>
          </a:xfrm>
        </p:spPr>
        <p:txBody>
          <a:bodyPr>
            <a:noAutofit/>
          </a:bodyPr>
          <a:lstStyle/>
          <a:p>
            <a:pPr marL="1654175" indent="-1654175">
              <a:defRPr/>
            </a:pPr>
            <a:r>
              <a:rPr lang="fr-FR" sz="2000" cap="none">
                <a:latin typeface="Calibri"/>
                <a:cs typeface="Calibri"/>
              </a:rPr>
              <a:t>FSD1, sept 2007: Catania (Italy): </a:t>
            </a:r>
            <a:r>
              <a:rPr lang="fr-FR" sz="2000" b="1">
                <a:solidFill>
                  <a:schemeClr val="accent2"/>
                </a:solidFill>
              </a:rPr>
              <a:t>Methodologies on Integrated Analysis on Farm Production Systems </a:t>
            </a:r>
            <a:endParaRPr/>
          </a:p>
          <a:p>
            <a:pPr marL="1654175" indent="-1654175">
              <a:defRPr/>
            </a:pPr>
            <a:r>
              <a:rPr lang="fr-FR" sz="2000" cap="none">
                <a:latin typeface="Calibri"/>
                <a:cs typeface="Calibri"/>
              </a:rPr>
              <a:t>FSD2, aug 2009: Monterey (USA): </a:t>
            </a:r>
            <a:r>
              <a:rPr lang="fr-FR" sz="2000" b="1">
                <a:solidFill>
                  <a:schemeClr val="accent2"/>
                </a:solidFill>
              </a:rPr>
              <a:t>Methodologies for Integrated Analysis of Farm Production Systems </a:t>
            </a:r>
            <a:endParaRPr/>
          </a:p>
          <a:p>
            <a:pPr marL="1654175" indent="-1654175">
              <a:defRPr/>
            </a:pPr>
            <a:r>
              <a:rPr lang="fr-FR" sz="2000" cap="none">
                <a:latin typeface="Calibri"/>
                <a:cs typeface="Calibri"/>
              </a:rPr>
              <a:t>FSD3, sept 2011: Brisbane (Australia): </a:t>
            </a:r>
            <a:r>
              <a:rPr lang="fr-FR" sz="2000" b="1" cap="none">
                <a:latin typeface="Calibri"/>
                <a:cs typeface="Calibri"/>
              </a:rPr>
              <a:t>co-organised with the </a:t>
            </a:r>
            <a:r>
              <a:rPr lang="fr-FR" sz="2000" b="1"/>
              <a:t>5th World Congress on Conservation Agriculture</a:t>
            </a:r>
            <a:endParaRPr lang="fr-FR" sz="2000" cap="none">
              <a:latin typeface="Calibri"/>
              <a:cs typeface="Calibri"/>
            </a:endParaRPr>
          </a:p>
          <a:p>
            <a:pPr marL="1654175" indent="-1654175">
              <a:lnSpc>
                <a:spcPct val="120000"/>
              </a:lnSpc>
              <a:spcBef>
                <a:spcPts val="0"/>
              </a:spcBef>
              <a:defRPr/>
            </a:pPr>
            <a:r>
              <a:rPr lang="fr-FR" sz="2000" cap="none">
                <a:latin typeface="Calibri"/>
                <a:cs typeface="Calibri"/>
              </a:rPr>
              <a:t>FSD4, aug 2013 : Lanzhou (China): </a:t>
            </a:r>
            <a:r>
              <a:rPr lang="fr-FR" sz="2000" b="1">
                <a:solidFill>
                  <a:schemeClr val="accent2"/>
                </a:solidFill>
              </a:rPr>
              <a:t>Systems research helping to meet the needs and managing the trade-offs of a changing world</a:t>
            </a:r>
            <a:endParaRPr/>
          </a:p>
          <a:p>
            <a:pPr marL="1654175" indent="-1654175">
              <a:defRPr/>
            </a:pPr>
            <a:r>
              <a:rPr lang="fr-FR" sz="2000" cap="none">
                <a:latin typeface="Calibri"/>
                <a:cs typeface="Calibri"/>
              </a:rPr>
              <a:t>FSD5, sept 2015: Montpellier (France): </a:t>
            </a:r>
            <a:r>
              <a:rPr lang="fr-FR" sz="2000" b="1">
                <a:solidFill>
                  <a:schemeClr val="accent2"/>
                </a:solidFill>
              </a:rPr>
              <a:t>Multi-functional farming systems in a changing world</a:t>
            </a:r>
            <a:endParaRPr lang="fr-FR" sz="2000" cap="none">
              <a:latin typeface="Calibri"/>
              <a:cs typeface="Calibri"/>
            </a:endParaRPr>
          </a:p>
          <a:p>
            <a:pPr marL="1654175" indent="-1654175">
              <a:defRPr/>
            </a:pPr>
            <a:r>
              <a:rPr lang="fr-FR" sz="2000" cap="none">
                <a:latin typeface="Calibri"/>
                <a:cs typeface="Calibri"/>
              </a:rPr>
              <a:t>FSD6, aug 2019: Montevideo (Uruguay): </a:t>
            </a:r>
            <a:r>
              <a:rPr lang="fr-FR" sz="2000" b="1">
                <a:solidFill>
                  <a:schemeClr val="accent2"/>
                </a:solidFill>
              </a:rPr>
              <a:t>Agricultural systems design sustained by nature </a:t>
            </a:r>
            <a:endParaRPr/>
          </a:p>
          <a:p>
            <a:pPr marL="1654175" indent="-1654175">
              <a:defRPr/>
            </a:pPr>
            <a:r>
              <a:rPr lang="fr-FR" sz="2000" cap="none">
                <a:latin typeface="Calibri"/>
                <a:cs typeface="Calibri"/>
              </a:rPr>
              <a:t>FSD7, nov 2022: Marrakech (Morocco): </a:t>
            </a:r>
            <a:r>
              <a:rPr lang="fr-FR" sz="2000" b="1">
                <a:solidFill>
                  <a:schemeClr val="accent2"/>
                </a:solidFill>
              </a:rPr>
              <a:t>Designing climate smart agricultural systems for a sustainable transformation of the agri-food systems of the dry areas</a:t>
            </a:r>
            <a:endParaRPr lang="fr-FR" sz="2000" cap="none">
              <a:latin typeface="Calibri"/>
              <a:cs typeface="Calibri"/>
            </a:endParaRPr>
          </a:p>
          <a:p>
            <a:pPr marL="1654175" indent="-1654175">
              <a:defRPr/>
            </a:pPr>
            <a:r>
              <a:rPr lang="fr-FR" sz="2000">
                <a:latin typeface="Calibri"/>
                <a:cs typeface="Calibri"/>
              </a:rPr>
              <a:t>FSD8, aug 2025: Palaiseau (France): </a:t>
            </a:r>
            <a:r>
              <a:rPr lang="fr-FR" sz="2000" b="1">
                <a:solidFill>
                  <a:schemeClr val="accent2"/>
                </a:solidFill>
              </a:rPr>
              <a:t>Farming System Design for Sustainable Agrifood Systems: theories and practices</a:t>
            </a:r>
            <a:endParaRPr/>
          </a:p>
          <a:p>
            <a:pPr>
              <a:defRPr/>
            </a:pPr>
            <a:endParaRPr lang="fr-FR" sz="2000">
              <a:latin typeface="Calibri"/>
              <a:cs typeface="Calibri"/>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973237806" name="Titre 1"/>
          <p:cNvSpPr>
            <a:spLocks noGrp="1"/>
          </p:cNvSpPr>
          <p:nvPr>
            <p:ph type="title"/>
          </p:nvPr>
        </p:nvSpPr>
        <p:spPr bwMode="auto"/>
        <p:txBody>
          <a:bodyPr/>
          <a:lstStyle/>
          <a:p>
            <a:pPr>
              <a:defRPr/>
            </a:pPr>
            <a:r>
              <a:rPr lang="fr-FR"/>
              <a:t>FSD8 organisation: supported by IDEAS</a:t>
            </a:r>
            <a:endParaRPr/>
          </a:p>
        </p:txBody>
      </p:sp>
      <p:pic>
        <p:nvPicPr>
          <p:cNvPr id="682521966" name="Image 4"/>
          <p:cNvPicPr>
            <a:picLocks noChangeAspect="1"/>
          </p:cNvPicPr>
          <p:nvPr/>
        </p:nvPicPr>
        <p:blipFill>
          <a:blip r:embed="rId3"/>
          <a:stretch/>
        </p:blipFill>
        <p:spPr bwMode="auto">
          <a:xfrm>
            <a:off x="8955012" y="134777"/>
            <a:ext cx="3074228" cy="1101892"/>
          </a:xfrm>
          <a:prstGeom prst="rect">
            <a:avLst/>
          </a:prstGeom>
        </p:spPr>
      </p:pic>
      <p:sp>
        <p:nvSpPr>
          <p:cNvPr id="3518020" name="ZoneTexte 42"/>
          <p:cNvSpPr txBox="1"/>
          <p:nvPr/>
        </p:nvSpPr>
        <p:spPr bwMode="auto">
          <a:xfrm>
            <a:off x="969138" y="1236669"/>
            <a:ext cx="10934104" cy="954107"/>
          </a:xfrm>
          <a:prstGeom prst="rect">
            <a:avLst/>
          </a:prstGeom>
          <a:noFill/>
        </p:spPr>
        <p:txBody>
          <a:bodyPr wrap="square" rtlCol="0">
            <a:spAutoFit/>
          </a:bodyPr>
          <a:lstStyle/>
          <a:p>
            <a:pPr algn="ctr">
              <a:defRPr/>
            </a:pPr>
            <a:r>
              <a:rPr lang="fr-FR" sz="2800" b="1">
                <a:solidFill>
                  <a:srgbClr val="112A8E"/>
                </a:solidFill>
              </a:rPr>
              <a:t>IDEAS = 3 synergistic areas to support innovative design and transitions </a:t>
            </a:r>
            <a:endParaRPr/>
          </a:p>
          <a:p>
            <a:pPr algn="ctr">
              <a:defRPr/>
            </a:pPr>
            <a:r>
              <a:rPr lang="fr-FR" sz="2800" b="1">
                <a:solidFill>
                  <a:srgbClr val="112A8E"/>
                </a:solidFill>
              </a:rPr>
              <a:t>towards healthy and sustainable agrifood systems</a:t>
            </a:r>
            <a:endParaRPr/>
          </a:p>
        </p:txBody>
      </p:sp>
      <p:sp>
        <p:nvSpPr>
          <p:cNvPr id="1918561671" name="ZoneTexte 43"/>
          <p:cNvSpPr txBox="1"/>
          <p:nvPr/>
        </p:nvSpPr>
        <p:spPr bwMode="auto">
          <a:xfrm>
            <a:off x="181144" y="3646229"/>
            <a:ext cx="4113490" cy="2308324"/>
          </a:xfrm>
          <a:prstGeom prst="rect">
            <a:avLst/>
          </a:prstGeom>
          <a:noFill/>
          <a:ln w="50800">
            <a:solidFill>
              <a:srgbClr val="112A8E"/>
            </a:solidFill>
          </a:ln>
        </p:spPr>
        <p:txBody>
          <a:bodyPr wrap="square" rtlCol="0">
            <a:spAutoFit/>
          </a:bodyPr>
          <a:lstStyle/>
          <a:p>
            <a:pPr algn="ctr">
              <a:defRPr/>
            </a:pPr>
            <a:r>
              <a:rPr lang="fr-FR" sz="2400" b="1">
                <a:solidFill>
                  <a:srgbClr val="2F5597"/>
                </a:solidFill>
              </a:rPr>
              <a:t>Raise awareness </a:t>
            </a:r>
            <a:r>
              <a:rPr lang="fr-FR" sz="2400">
                <a:solidFill>
                  <a:srgbClr val="2F5597"/>
                </a:solidFill>
              </a:rPr>
              <a:t>about design.</a:t>
            </a:r>
            <a:endParaRPr/>
          </a:p>
          <a:p>
            <a:pPr algn="ctr">
              <a:defRPr/>
            </a:pPr>
            <a:r>
              <a:rPr lang="fr-FR" sz="2400" b="1">
                <a:solidFill>
                  <a:srgbClr val="2F5597"/>
                </a:solidFill>
              </a:rPr>
              <a:t>Share </a:t>
            </a:r>
            <a:r>
              <a:rPr lang="fr-FR" sz="2400">
                <a:solidFill>
                  <a:srgbClr val="2F5597"/>
                </a:solidFill>
              </a:rPr>
              <a:t>our knowledge, tools, methods, and expertise.</a:t>
            </a:r>
            <a:endParaRPr/>
          </a:p>
          <a:p>
            <a:pPr algn="ctr">
              <a:defRPr/>
            </a:pPr>
            <a:r>
              <a:rPr lang="fr-FR" sz="2400" b="1">
                <a:solidFill>
                  <a:srgbClr val="2F5597"/>
                </a:solidFill>
              </a:rPr>
              <a:t>Develop the design skills </a:t>
            </a:r>
            <a:r>
              <a:rPr lang="fr-FR" sz="2400">
                <a:solidFill>
                  <a:srgbClr val="2F5597"/>
                </a:solidFill>
              </a:rPr>
              <a:t>of students and innovation stakeholders.</a:t>
            </a:r>
            <a:endParaRPr/>
          </a:p>
        </p:txBody>
      </p:sp>
      <p:sp>
        <p:nvSpPr>
          <p:cNvPr id="156917991" name="ZoneTexte 44"/>
          <p:cNvSpPr txBox="1"/>
          <p:nvPr/>
        </p:nvSpPr>
        <p:spPr bwMode="auto">
          <a:xfrm>
            <a:off x="7828750" y="3644475"/>
            <a:ext cx="4242585" cy="2677656"/>
          </a:xfrm>
          <a:prstGeom prst="rect">
            <a:avLst/>
          </a:prstGeom>
          <a:noFill/>
          <a:ln w="50800">
            <a:solidFill>
              <a:srgbClr val="F9C032"/>
            </a:solidFill>
          </a:ln>
        </p:spPr>
        <p:txBody>
          <a:bodyPr wrap="square" rtlCol="0">
            <a:spAutoFit/>
          </a:bodyPr>
          <a:lstStyle/>
          <a:p>
            <a:pPr algn="ctr">
              <a:defRPr/>
            </a:pPr>
            <a:r>
              <a:rPr lang="fr-FR" sz="2400" b="1">
                <a:solidFill>
                  <a:schemeClr val="accent4"/>
                </a:solidFill>
              </a:rPr>
              <a:t>Formalizing and mobilizing </a:t>
            </a:r>
            <a:r>
              <a:rPr lang="fr-FR" sz="2400">
                <a:solidFill>
                  <a:schemeClr val="accent4"/>
                </a:solidFill>
              </a:rPr>
              <a:t>(after adaptation to the situation) </a:t>
            </a:r>
            <a:r>
              <a:rPr lang="fr-FR" sz="2400" b="1">
                <a:solidFill>
                  <a:schemeClr val="accent4"/>
                </a:solidFill>
              </a:rPr>
              <a:t>design methods and associated know-how to support and equip innovation stakeholders for their transition. </a:t>
            </a:r>
            <a:endParaRPr/>
          </a:p>
        </p:txBody>
      </p:sp>
      <p:grpSp>
        <p:nvGrpSpPr>
          <p:cNvPr id="1578444682" name="Groupe 45"/>
          <p:cNvGrpSpPr/>
          <p:nvPr/>
        </p:nvGrpSpPr>
        <p:grpSpPr bwMode="auto">
          <a:xfrm>
            <a:off x="4492054" y="3541087"/>
            <a:ext cx="3108443" cy="2700034"/>
            <a:chOff x="5409703" y="2586527"/>
            <a:chExt cx="3108443" cy="2700034"/>
          </a:xfrm>
        </p:grpSpPr>
        <p:sp>
          <p:nvSpPr>
            <p:cNvPr id="47" name="Ellipse 46"/>
            <p:cNvSpPr/>
            <p:nvPr/>
          </p:nvSpPr>
          <p:spPr bwMode="auto">
            <a:xfrm>
              <a:off x="5409703" y="3767736"/>
              <a:ext cx="1585981" cy="1518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defRPr/>
              </a:pPr>
              <a:r>
                <a:rPr lang="fr-FR" sz="1400" b="1">
                  <a:solidFill>
                    <a:schemeClr val="bg1"/>
                  </a:solidFill>
                </a:rPr>
                <a:t>LEARNING </a:t>
              </a:r>
              <a:endParaRPr/>
            </a:p>
            <a:p>
              <a:pPr algn="ctr">
                <a:defRPr/>
              </a:pPr>
              <a:r>
                <a:rPr lang="fr-FR" sz="1400" b="1">
                  <a:solidFill>
                    <a:schemeClr val="bg1"/>
                  </a:solidFill>
                </a:rPr>
                <a:t>initial and </a:t>
              </a:r>
              <a:endParaRPr/>
            </a:p>
            <a:p>
              <a:pPr algn="ctr">
                <a:defRPr/>
              </a:pPr>
              <a:r>
                <a:rPr lang="fr-FR" sz="1400" b="1">
                  <a:solidFill>
                    <a:schemeClr val="bg1"/>
                  </a:solidFill>
                </a:rPr>
                <a:t>continuing </a:t>
              </a:r>
              <a:endParaRPr/>
            </a:p>
            <a:p>
              <a:pPr algn="ctr">
                <a:defRPr/>
              </a:pPr>
              <a:r>
                <a:rPr lang="fr-FR" sz="1400" b="1">
                  <a:solidFill>
                    <a:schemeClr val="bg1"/>
                  </a:solidFill>
                </a:rPr>
                <a:t>education and </a:t>
              </a:r>
              <a:endParaRPr/>
            </a:p>
            <a:p>
              <a:pPr algn="ctr">
                <a:defRPr/>
              </a:pPr>
              <a:r>
                <a:rPr lang="fr-FR" sz="1400" b="1">
                  <a:solidFill>
                    <a:schemeClr val="bg1"/>
                  </a:solidFill>
                </a:rPr>
                <a:t>training</a:t>
              </a:r>
              <a:endParaRPr/>
            </a:p>
          </p:txBody>
        </p:sp>
        <p:sp>
          <p:nvSpPr>
            <p:cNvPr id="48" name="Ellipse 47"/>
            <p:cNvSpPr/>
            <p:nvPr/>
          </p:nvSpPr>
          <p:spPr bwMode="auto">
            <a:xfrm>
              <a:off x="6917376" y="3767736"/>
              <a:ext cx="1600771" cy="1518825"/>
            </a:xfrm>
            <a:prstGeom prst="ellipse">
              <a:avLst/>
            </a:prstGeom>
            <a:solidFill>
              <a:srgbClr val="F7B20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0" rtlCol="0" anchor="ctr"/>
            <a:lstStyle/>
            <a:p>
              <a:pPr algn="ctr">
                <a:defRPr/>
              </a:pPr>
              <a:r>
                <a:rPr lang="fr-FR" sz="1400" b="1">
                  <a:solidFill>
                    <a:schemeClr val="bg1"/>
                  </a:solidFill>
                </a:rPr>
                <a:t>a methodological </a:t>
              </a:r>
              <a:endParaRPr/>
            </a:p>
            <a:p>
              <a:pPr algn="ctr">
                <a:defRPr/>
              </a:pPr>
              <a:r>
                <a:rPr lang="fr-FR" sz="1400" b="1">
                  <a:solidFill>
                    <a:schemeClr val="bg1"/>
                  </a:solidFill>
                </a:rPr>
                <a:t>support </a:t>
              </a:r>
              <a:endParaRPr/>
            </a:p>
            <a:p>
              <a:pPr algn="ctr">
                <a:defRPr/>
              </a:pPr>
              <a:r>
                <a:rPr lang="fr-FR" sz="1400" b="1">
                  <a:solidFill>
                    <a:schemeClr val="bg1"/>
                  </a:solidFill>
                </a:rPr>
                <a:t>PLATFORM</a:t>
              </a:r>
              <a:endParaRPr/>
            </a:p>
          </p:txBody>
        </p:sp>
        <p:sp>
          <p:nvSpPr>
            <p:cNvPr id="49" name="Ellipse 48"/>
            <p:cNvSpPr/>
            <p:nvPr/>
          </p:nvSpPr>
          <p:spPr bwMode="auto">
            <a:xfrm>
              <a:off x="6188134" y="2586527"/>
              <a:ext cx="1522462" cy="1533711"/>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defRPr/>
              </a:pPr>
              <a:r>
                <a:rPr lang="fr-FR" sz="1400" b="1">
                  <a:solidFill>
                    <a:schemeClr val="bg1"/>
                  </a:solidFill>
                </a:rPr>
                <a:t>RESEARCH</a:t>
              </a:r>
              <a:endParaRPr/>
            </a:p>
            <a:p>
              <a:pPr algn="ctr">
                <a:defRPr/>
              </a:pPr>
              <a:r>
                <a:rPr lang="fr-FR" sz="1400" b="1">
                  <a:solidFill>
                    <a:schemeClr val="bg1"/>
                  </a:solidFill>
                </a:rPr>
                <a:t>A network </a:t>
              </a:r>
              <a:endParaRPr/>
            </a:p>
            <a:p>
              <a:pPr algn="ctr">
                <a:defRPr/>
              </a:pPr>
              <a:r>
                <a:rPr lang="fr-FR" sz="1400" b="1">
                  <a:solidFill>
                    <a:schemeClr val="bg1"/>
                  </a:solidFill>
                </a:rPr>
                <a:t>of more than </a:t>
              </a:r>
              <a:endParaRPr/>
            </a:p>
            <a:p>
              <a:pPr algn="ctr">
                <a:defRPr/>
              </a:pPr>
              <a:r>
                <a:rPr lang="fr-FR" sz="1400" b="1">
                  <a:solidFill>
                    <a:schemeClr val="bg1"/>
                  </a:solidFill>
                </a:rPr>
                <a:t>100 scientists</a:t>
              </a:r>
              <a:endParaRPr/>
            </a:p>
          </p:txBody>
        </p:sp>
      </p:grpSp>
      <p:sp>
        <p:nvSpPr>
          <p:cNvPr id="1309440151" name="ZoneTexte 49"/>
          <p:cNvSpPr txBox="1"/>
          <p:nvPr/>
        </p:nvSpPr>
        <p:spPr bwMode="auto">
          <a:xfrm>
            <a:off x="935182" y="2174972"/>
            <a:ext cx="10470755" cy="1200329"/>
          </a:xfrm>
          <a:prstGeom prst="rect">
            <a:avLst/>
          </a:prstGeom>
          <a:noFill/>
          <a:ln w="50800">
            <a:solidFill>
              <a:srgbClr val="CC0066"/>
            </a:solidFill>
          </a:ln>
        </p:spPr>
        <p:txBody>
          <a:bodyPr wrap="square" rtlCol="0">
            <a:spAutoFit/>
          </a:bodyPr>
          <a:lstStyle/>
          <a:p>
            <a:pPr algn="ctr">
              <a:defRPr/>
            </a:pPr>
            <a:r>
              <a:rPr lang="fr-FR" sz="2400">
                <a:solidFill>
                  <a:srgbClr val="E11799"/>
                </a:solidFill>
              </a:rPr>
              <a:t>Produce </a:t>
            </a:r>
            <a:r>
              <a:rPr lang="fr-FR" sz="2400" b="1">
                <a:solidFill>
                  <a:srgbClr val="E11799"/>
                </a:solidFill>
              </a:rPr>
              <a:t>knowledge </a:t>
            </a:r>
            <a:r>
              <a:rPr lang="fr-FR" sz="2400">
                <a:solidFill>
                  <a:srgbClr val="E11799"/>
                </a:solidFill>
              </a:rPr>
              <a:t>and develop </a:t>
            </a:r>
            <a:r>
              <a:rPr lang="fr-FR" sz="2400" b="1">
                <a:solidFill>
                  <a:srgbClr val="E11799"/>
                </a:solidFill>
              </a:rPr>
              <a:t>methods and approaches </a:t>
            </a:r>
            <a:r>
              <a:rPr lang="fr-FR" sz="2400">
                <a:solidFill>
                  <a:srgbClr val="E11799"/>
                </a:solidFill>
              </a:rPr>
              <a:t>on and for the</a:t>
            </a:r>
            <a:r>
              <a:rPr lang="fr-FR" sz="2400" b="1">
                <a:solidFill>
                  <a:srgbClr val="E11799"/>
                </a:solidFill>
              </a:rPr>
              <a:t> transformation of socio-technical systems </a:t>
            </a:r>
            <a:r>
              <a:rPr lang="fr-FR" sz="2400">
                <a:solidFill>
                  <a:srgbClr val="E11799"/>
                </a:solidFill>
              </a:rPr>
              <a:t>and on </a:t>
            </a:r>
            <a:r>
              <a:rPr lang="fr-FR" sz="2400" b="1">
                <a:solidFill>
                  <a:srgbClr val="E11799"/>
                </a:solidFill>
              </a:rPr>
              <a:t>innovative, open, and situated design </a:t>
            </a:r>
            <a:r>
              <a:rPr lang="fr-FR" sz="2400">
                <a:solidFill>
                  <a:srgbClr val="E11799"/>
                </a:solidFill>
              </a:rPr>
              <a:t>on and for </a:t>
            </a:r>
            <a:r>
              <a:rPr lang="fr-FR" sz="2400" b="1">
                <a:solidFill>
                  <a:srgbClr val="E11799"/>
                </a:solidFill>
              </a:rPr>
              <a:t>transitioning agrifood systems.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861570190" name="Titre 1"/>
          <p:cNvSpPr>
            <a:spLocks noGrp="1"/>
          </p:cNvSpPr>
          <p:nvPr>
            <p:ph type="title"/>
          </p:nvPr>
        </p:nvSpPr>
        <p:spPr bwMode="auto">
          <a:xfrm>
            <a:off x="743192" y="107788"/>
            <a:ext cx="11095882" cy="888251"/>
          </a:xfrm>
        </p:spPr>
        <p:txBody>
          <a:bodyPr>
            <a:normAutofit/>
          </a:bodyPr>
          <a:lstStyle/>
          <a:p>
            <a:pPr>
              <a:defRPr/>
            </a:pPr>
            <a:r>
              <a:rPr lang="fr-FR"/>
              <a:t>FSD trajectory: all authors</a:t>
            </a:r>
            <a:endParaRPr/>
          </a:p>
        </p:txBody>
      </p:sp>
      <p:graphicFrame>
        <p:nvGraphicFramePr>
          <p:cNvPr id="1149063585" name="Tableau 2"/>
          <p:cNvGraphicFramePr>
            <a:graphicFrameLocks xmlns:a="http://schemas.openxmlformats.org/drawingml/2006/main" noGrp="1"/>
          </p:cNvGraphicFramePr>
          <p:nvPr/>
        </p:nvGraphicFramePr>
        <p:xfrm>
          <a:off x="165333" y="866274"/>
          <a:ext cx="3815728" cy="5936730"/>
        </p:xfrm>
        <a:graphic>
          <a:graphicData uri="http://schemas.openxmlformats.org/drawingml/2006/table">
            <a:tbl>
              <a:tblPr firstRow="0" firstCol="0" lastRow="0" lastCol="0" bandRow="0" bandCol="0"/>
              <a:tblGrid>
                <a:gridCol w="1634538"/>
                <a:gridCol w="1090595"/>
                <a:gridCol w="1090595"/>
              </a:tblGrid>
              <a:tr h="485614">
                <a:tc>
                  <a:txBody>
                    <a:bodyPr/>
                    <a:p>
                      <a:pPr algn="ctr">
                        <a:defRPr/>
                      </a:pPr>
                      <a:r>
                        <a:rPr lang="fr-FR" sz="16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b="1">
                          <a:solidFill>
                            <a:schemeClr val="tx1"/>
                          </a:solidFill>
                        </a:rPr>
                        <a:t>2015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France</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116</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130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Australia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Netherlands</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Germany</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United States</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6</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Uruguay</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Belgium</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China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Italy</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9</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Zimbabwe</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9</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Costa Rica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8</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India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Mexico</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Switzerland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Canada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6</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Argentina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Cameroon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Spain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Burkina Faso</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Côte D’Ivoire</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Ethiopia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0">
                <a:tc>
                  <a:txBody>
                    <a:bodyPr/>
                    <a:p>
                      <a:pPr>
                        <a:defRPr/>
                      </a:pPr>
                      <a:r>
                        <a:rPr lang="fr-FR" sz="1600"/>
                        <a:t>Indonesia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1096221999" name="Tableau 3"/>
          <p:cNvGraphicFramePr>
            <a:graphicFrameLocks xmlns:a="http://schemas.openxmlformats.org/drawingml/2006/main" noGrp="1"/>
          </p:cNvGraphicFramePr>
          <p:nvPr/>
        </p:nvGraphicFramePr>
        <p:xfrm>
          <a:off x="4097649" y="866274"/>
          <a:ext cx="3815728" cy="5936732"/>
        </p:xfrm>
        <a:graphic>
          <a:graphicData uri="http://schemas.openxmlformats.org/drawingml/2006/table">
            <a:tbl>
              <a:tblPr firstRow="0" firstCol="0" lastRow="0" lastCol="0" bandRow="0" bandCol="0"/>
              <a:tblGrid>
                <a:gridCol w="1634538"/>
                <a:gridCol w="1090595"/>
                <a:gridCol w="1090595"/>
              </a:tblGrid>
              <a:tr h="485617">
                <a:tc>
                  <a:txBody>
                    <a:bodyPr/>
                    <a:p>
                      <a:pPr algn="ctr">
                        <a:defRPr/>
                      </a:pPr>
                      <a:r>
                        <a:rPr lang="fr-FR" sz="16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b="1">
                          <a:solidFill>
                            <a:schemeClr val="tx1"/>
                          </a:solidFill>
                        </a:rPr>
                        <a:t>2015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Kenya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Nicaragua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Sweden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United Kingdom</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4</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Benin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Brazil</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Denmark</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Malawi</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Senegal</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Cambodia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Ghana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Jordan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Madagascar</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Morocco</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7</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South Korea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Algeria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Burundi</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Czechia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Finland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Iran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Ireland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3671">
                <a:tc>
                  <a:txBody>
                    <a:bodyPr/>
                    <a:p>
                      <a:pPr>
                        <a:defRPr/>
                      </a:pPr>
                      <a:r>
                        <a:rPr lang="fr-FR" sz="1600"/>
                        <a:t>Japan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6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1026184222" name="Tableau 4"/>
          <p:cNvGraphicFramePr>
            <a:graphicFrameLocks xmlns:a="http://schemas.openxmlformats.org/drawingml/2006/main" noGrp="1"/>
          </p:cNvGraphicFramePr>
          <p:nvPr/>
        </p:nvGraphicFramePr>
        <p:xfrm>
          <a:off x="8029965" y="158651"/>
          <a:ext cx="3815728" cy="6699336"/>
        </p:xfrm>
        <a:graphic>
          <a:graphicData uri="http://schemas.openxmlformats.org/drawingml/2006/table">
            <a:tbl>
              <a:tblPr firstRow="0" firstCol="0" lastRow="0" lastCol="0" bandRow="0" bandCol="0"/>
              <a:tblGrid>
                <a:gridCol w="1634538"/>
                <a:gridCol w="1090595"/>
                <a:gridCol w="1090595"/>
              </a:tblGrid>
              <a:tr h="377278">
                <a:tc>
                  <a:txBody>
                    <a:bodyPr/>
                    <a:p>
                      <a:pPr algn="ctr">
                        <a:defRPr/>
                      </a:pPr>
                      <a:r>
                        <a:rPr lang="fr-FR" sz="14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2015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Malaysia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Mongolia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New Zealand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3</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Nigeria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Norway</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Philippines</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Romania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South Africa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Thailand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Tunisia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5</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Uganda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Tanzania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Zambia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Greece</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Mozambique</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2</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Bangladesh</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Bulgaria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Colombia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Egypt</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Hungary</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Lebanon</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Mali</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Peru</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Poland</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Portugal</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Qatar</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Rwanda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Sri Lanka</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8002">
                <a:tc>
                  <a:txBody>
                    <a:bodyPr/>
                    <a:p>
                      <a:pPr>
                        <a:defRPr/>
                      </a:pPr>
                      <a:r>
                        <a:rPr lang="fr-FR" sz="1400"/>
                        <a:t>Vietnam</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0</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400"/>
                        <a:t>1</a:t>
                      </a:r>
                      <a:endParaRPr/>
                    </a:p>
                  </a:txBody>
                  <a:tcPr marL="2461" marR="2461" marT="1969" marB="1969"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068833642" name="Titre 1"/>
          <p:cNvSpPr>
            <a:spLocks noGrp="1"/>
          </p:cNvSpPr>
          <p:nvPr>
            <p:ph type="title"/>
          </p:nvPr>
        </p:nvSpPr>
        <p:spPr bwMode="auto">
          <a:xfrm>
            <a:off x="299257" y="348418"/>
            <a:ext cx="11773921" cy="613607"/>
          </a:xfrm>
        </p:spPr>
        <p:txBody>
          <a:bodyPr>
            <a:normAutofit/>
          </a:bodyPr>
          <a:lstStyle/>
          <a:p>
            <a:pPr algn="ctr">
              <a:defRPr/>
            </a:pPr>
            <a:r>
              <a:rPr lang="fr-FR" sz="3200"/>
              <a:t>WELCOME to the 8th edition of the Farming System Design Conference</a:t>
            </a:r>
            <a:endParaRPr/>
          </a:p>
        </p:txBody>
      </p:sp>
      <p:sp>
        <p:nvSpPr>
          <p:cNvPr id="1316121625" name="Espace réservé du texte 6"/>
          <p:cNvSpPr>
            <a:spLocks noGrp="1"/>
          </p:cNvSpPr>
          <p:nvPr>
            <p:ph type="body" idx="1"/>
          </p:nvPr>
        </p:nvSpPr>
        <p:spPr bwMode="auto">
          <a:xfrm>
            <a:off x="304800" y="1043420"/>
            <a:ext cx="11587942" cy="4928755"/>
          </a:xfrm>
        </p:spPr>
        <p:txBody>
          <a:bodyPr>
            <a:noAutofit/>
          </a:bodyPr>
          <a:lstStyle/>
          <a:p>
            <a:pPr algn="ctr">
              <a:defRPr/>
            </a:pPr>
            <a:r>
              <a:rPr lang="fr-FR" sz="2700" b="1">
                <a:solidFill>
                  <a:schemeClr val="accent2"/>
                </a:solidFill>
              </a:rPr>
              <a:t>Farming System Design for Sustainable Agrifood Systems: </a:t>
            </a:r>
            <a:endParaRPr/>
          </a:p>
          <a:p>
            <a:pPr algn="ctr">
              <a:defRPr/>
            </a:pPr>
            <a:r>
              <a:rPr lang="fr-FR" sz="2700" b="1">
                <a:solidFill>
                  <a:schemeClr val="accent2"/>
                </a:solidFill>
              </a:rPr>
              <a:t>theories and practices</a:t>
            </a:r>
            <a:endParaRPr/>
          </a:p>
          <a:p>
            <a:pPr algn="just">
              <a:defRPr/>
            </a:pPr>
            <a:r>
              <a:rPr lang="en-GB" b="1">
                <a:latin typeface="Calibri"/>
                <a:ea typeface="Calibri"/>
                <a:cs typeface="Arial"/>
              </a:rPr>
              <a:t>AIM</a:t>
            </a:r>
            <a:r>
              <a:rPr lang="en-GB" sz="2000">
                <a:latin typeface="Calibri"/>
                <a:ea typeface="Calibri"/>
                <a:cs typeface="Arial"/>
              </a:rPr>
              <a:t>: </a:t>
            </a:r>
            <a:endParaRPr/>
          </a:p>
          <a:p>
            <a:pPr algn="just">
              <a:defRPr/>
            </a:pPr>
            <a:r>
              <a:rPr lang="en-GB">
                <a:latin typeface="Calibri"/>
                <a:ea typeface="Calibri"/>
                <a:cs typeface="Arial"/>
              </a:rPr>
              <a:t>to </a:t>
            </a:r>
            <a:r>
              <a:rPr lang="en-GB" b="1">
                <a:solidFill>
                  <a:schemeClr val="accent2"/>
                </a:solidFill>
                <a:latin typeface="Calibri"/>
                <a:ea typeface="Calibri"/>
                <a:cs typeface="Arial"/>
              </a:rPr>
              <a:t>promote research and capacity building </a:t>
            </a:r>
            <a:r>
              <a:rPr lang="en-GB">
                <a:latin typeface="Calibri"/>
                <a:ea typeface="Calibri"/>
                <a:cs typeface="Arial"/>
              </a:rPr>
              <a:t>among stakeholders in the field of agricultural system design for the </a:t>
            </a:r>
            <a:r>
              <a:rPr lang="en-GB" b="1">
                <a:solidFill>
                  <a:schemeClr val="accent2"/>
                </a:solidFill>
                <a:latin typeface="Calibri"/>
                <a:ea typeface="Calibri"/>
                <a:cs typeface="Arial"/>
              </a:rPr>
              <a:t>transition of agrifood systems </a:t>
            </a:r>
            <a:r>
              <a:rPr lang="en-GB">
                <a:latin typeface="Calibri"/>
                <a:ea typeface="Calibri"/>
                <a:cs typeface="Arial"/>
              </a:rPr>
              <a:t>towards health and sustainability.</a:t>
            </a:r>
            <a:endParaRPr/>
          </a:p>
          <a:p>
            <a:pPr algn="just">
              <a:defRPr/>
            </a:pPr>
            <a:r>
              <a:rPr lang="en-GB" sz="1900">
                <a:latin typeface="Calibri"/>
                <a:ea typeface="Calibri"/>
                <a:cs typeface="Arial"/>
              </a:rPr>
              <a:t> </a:t>
            </a:r>
            <a:endParaRPr/>
          </a:p>
        </p:txBody>
      </p:sp>
      <p:sp>
        <p:nvSpPr>
          <p:cNvPr id="2122596297" name="Rectangle 5"/>
          <p:cNvSpPr/>
          <p:nvPr/>
        </p:nvSpPr>
        <p:spPr bwMode="auto">
          <a:xfrm>
            <a:off x="299257" y="3633516"/>
            <a:ext cx="5360182" cy="830997"/>
          </a:xfrm>
          <a:prstGeom prst="rect">
            <a:avLst/>
          </a:prstGeom>
        </p:spPr>
        <p:txBody>
          <a:bodyPr wrap="square">
            <a:spAutoFit/>
          </a:bodyPr>
          <a:lstStyle/>
          <a:p>
            <a:pPr algn="ctr">
              <a:defRPr/>
            </a:pPr>
            <a:r>
              <a:rPr lang="en-US" sz="2400" b="1"/>
              <a:t>Growing an interdisciplinary community for agrifood system transition</a:t>
            </a:r>
            <a:endParaRPr lang="en-GB" sz="2400" b="1">
              <a:latin typeface="Calibri"/>
              <a:ea typeface="Calibri"/>
              <a:cs typeface="Arial"/>
            </a:endParaRPr>
          </a:p>
        </p:txBody>
      </p:sp>
      <p:pic>
        <p:nvPicPr>
          <p:cNvPr id="716975562" name="Image 9"/>
          <p:cNvPicPr>
            <a:picLocks noChangeAspect="1"/>
          </p:cNvPicPr>
          <p:nvPr/>
        </p:nvPicPr>
        <p:blipFill>
          <a:blip r:embed="rId3"/>
          <a:stretch/>
        </p:blipFill>
        <p:spPr bwMode="auto">
          <a:xfrm>
            <a:off x="5724047" y="3051444"/>
            <a:ext cx="5588000" cy="3606800"/>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pic>
        <p:nvPicPr>
          <p:cNvPr id="343940098" name="Image 7"/>
          <p:cNvPicPr>
            <a:picLocks noChangeAspect="1"/>
          </p:cNvPicPr>
          <p:nvPr/>
        </p:nvPicPr>
        <p:blipFill>
          <a:blip r:embed="rId3"/>
          <a:srcRect l="0" t="1240" r="0" b="8418"/>
          <a:stretch/>
        </p:blipFill>
        <p:spPr bwMode="auto">
          <a:xfrm>
            <a:off x="2705100" y="942386"/>
            <a:ext cx="8009901" cy="5880153"/>
          </a:xfrm>
          <a:prstGeom prst="rect">
            <a:avLst/>
          </a:prstGeom>
        </p:spPr>
      </p:pic>
      <p:sp>
        <p:nvSpPr>
          <p:cNvPr id="1747306163" name="ZoneTexte 2"/>
          <p:cNvSpPr txBox="1"/>
          <p:nvPr/>
        </p:nvSpPr>
        <p:spPr bwMode="auto">
          <a:xfrm>
            <a:off x="0" y="4978720"/>
            <a:ext cx="2314937" cy="1200329"/>
          </a:xfrm>
          <a:prstGeom prst="rect">
            <a:avLst/>
          </a:prstGeom>
          <a:solidFill>
            <a:schemeClr val="accent4">
              <a:lumMod val="20000"/>
              <a:lumOff val="80000"/>
            </a:schemeClr>
          </a:solidFill>
        </p:spPr>
        <p:txBody>
          <a:bodyPr wrap="square" rtlCol="0">
            <a:spAutoFit/>
          </a:bodyPr>
          <a:lstStyle>
            <a:defPPr>
              <a:defRPr lang="en-US"/>
            </a:defPPr>
          </a:lstStyle>
          <a:p>
            <a:pPr>
              <a:defRPr/>
            </a:pPr>
            <a:r>
              <a:rPr lang="fr-FR"/>
              <a:t>Source: first author affiliation. Maps created with ggplot2 R package</a:t>
            </a:r>
            <a:endParaRPr/>
          </a:p>
        </p:txBody>
      </p:sp>
      <p:sp>
        <p:nvSpPr>
          <p:cNvPr id="1835962023" name="Titre 1"/>
          <p:cNvSpPr txBox="1"/>
          <p:nvPr/>
        </p:nvSpPr>
        <p:spPr bwMode="auto">
          <a:xfrm>
            <a:off x="743192" y="107788"/>
            <a:ext cx="11095882" cy="888251"/>
          </a:xfrm>
          <a:prstGeom prst="rect">
            <a:avLst/>
          </a:prstGeom>
        </p:spPr>
        <p:txBody>
          <a:bodyPr vert="horz" lIns="0" tIns="46800" rIns="91440" bIns="45720" rtlCol="0" anchor="b">
            <a:normAutofit/>
          </a:bodyPr>
          <a:lstStyle>
            <a:lvl1pPr marL="0" indent="0" algn="ctr" defTabSz="914400">
              <a:lnSpc>
                <a:spcPct val="90000"/>
              </a:lnSpc>
              <a:spcBef>
                <a:spcPts val="0"/>
              </a:spcBef>
              <a:buFontTx/>
              <a:buNone/>
              <a:defRPr sz="6000" b="1">
                <a:solidFill>
                  <a:schemeClr val="accent6">
                    <a:lumMod val="50000"/>
                  </a:schemeClr>
                </a:solidFill>
                <a:latin typeface="+mj-lt"/>
                <a:ea typeface="+mj-ea"/>
                <a:cs typeface="+mj-cs"/>
              </a:defRPr>
            </a:lvl1pPr>
          </a:lstStyle>
          <a:p>
            <a:pPr algn="l">
              <a:defRPr/>
            </a:pPr>
            <a:r>
              <a:rPr lang="fr-FR" sz="4000"/>
              <a:t>FSD trajectory: first authors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pic>
        <p:nvPicPr>
          <p:cNvPr id="470243030" name="Image 1"/>
          <p:cNvPicPr>
            <a:picLocks noChangeAspect="1"/>
          </p:cNvPicPr>
          <p:nvPr/>
        </p:nvPicPr>
        <p:blipFill>
          <a:blip r:embed="rId3"/>
          <a:srcRect l="0" t="1221" r="0" b="8805"/>
          <a:stretch/>
        </p:blipFill>
        <p:spPr bwMode="auto">
          <a:xfrm>
            <a:off x="2743200" y="966583"/>
            <a:ext cx="7971802" cy="5828434"/>
          </a:xfrm>
          <a:prstGeom prst="rect">
            <a:avLst/>
          </a:prstGeom>
        </p:spPr>
      </p:pic>
      <p:sp>
        <p:nvSpPr>
          <p:cNvPr id="249094926" name="ZoneTexte 2"/>
          <p:cNvSpPr txBox="1"/>
          <p:nvPr/>
        </p:nvSpPr>
        <p:spPr bwMode="auto">
          <a:xfrm>
            <a:off x="0" y="4991419"/>
            <a:ext cx="2314937" cy="1200329"/>
          </a:xfrm>
          <a:prstGeom prst="rect">
            <a:avLst/>
          </a:prstGeom>
          <a:solidFill>
            <a:schemeClr val="accent4">
              <a:lumMod val="20000"/>
              <a:lumOff val="80000"/>
            </a:schemeClr>
          </a:solidFill>
        </p:spPr>
        <p:txBody>
          <a:bodyPr wrap="square" rtlCol="0">
            <a:spAutoFit/>
          </a:bodyPr>
          <a:lstStyle>
            <a:defPPr>
              <a:defRPr lang="en-US"/>
            </a:defPPr>
          </a:lstStyle>
          <a:p>
            <a:pPr>
              <a:defRPr/>
            </a:pPr>
            <a:r>
              <a:rPr lang="fr-FR"/>
              <a:t>Source: first author affiliation. Maps created with ggplot2 R package</a:t>
            </a:r>
            <a:endParaRPr/>
          </a:p>
        </p:txBody>
      </p:sp>
      <p:sp>
        <p:nvSpPr>
          <p:cNvPr id="206297118" name="Titre 1"/>
          <p:cNvSpPr txBox="1"/>
          <p:nvPr/>
        </p:nvSpPr>
        <p:spPr bwMode="auto">
          <a:xfrm>
            <a:off x="743192" y="107788"/>
            <a:ext cx="11095882" cy="888251"/>
          </a:xfrm>
          <a:prstGeom prst="rect">
            <a:avLst/>
          </a:prstGeom>
        </p:spPr>
        <p:txBody>
          <a:bodyPr vert="horz" lIns="0" tIns="46800" rIns="91440" bIns="45720" rtlCol="0" anchor="b">
            <a:normAutofit/>
          </a:bodyPr>
          <a:lstStyle>
            <a:lvl1pPr marL="0" indent="0" algn="ctr" defTabSz="914400">
              <a:lnSpc>
                <a:spcPct val="90000"/>
              </a:lnSpc>
              <a:spcBef>
                <a:spcPts val="0"/>
              </a:spcBef>
              <a:buFontTx/>
              <a:buNone/>
              <a:defRPr sz="6000" b="1">
                <a:solidFill>
                  <a:schemeClr val="accent6">
                    <a:lumMod val="50000"/>
                  </a:schemeClr>
                </a:solidFill>
                <a:latin typeface="+mj-lt"/>
                <a:ea typeface="+mj-ea"/>
                <a:cs typeface="+mj-cs"/>
              </a:defRPr>
            </a:lvl1pPr>
          </a:lstStyle>
          <a:p>
            <a:pPr algn="l">
              <a:defRPr/>
            </a:pPr>
            <a:r>
              <a:rPr lang="fr-FR" sz="4000"/>
              <a:t>FSD trajectory: first authors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388260513" name="Titre 1"/>
          <p:cNvSpPr>
            <a:spLocks noGrp="1"/>
          </p:cNvSpPr>
          <p:nvPr>
            <p:ph type="title"/>
          </p:nvPr>
        </p:nvSpPr>
        <p:spPr bwMode="auto">
          <a:xfrm>
            <a:off x="743192" y="107788"/>
            <a:ext cx="11095882" cy="888251"/>
          </a:xfrm>
        </p:spPr>
        <p:txBody>
          <a:bodyPr>
            <a:normAutofit/>
          </a:bodyPr>
          <a:lstStyle/>
          <a:p>
            <a:pPr>
              <a:defRPr/>
            </a:pPr>
            <a:r>
              <a:rPr lang="fr-FR"/>
              <a:t>FSD trajectory: first authors</a:t>
            </a:r>
            <a:endParaRPr/>
          </a:p>
        </p:txBody>
      </p:sp>
      <p:graphicFrame>
        <p:nvGraphicFramePr>
          <p:cNvPr id="398556265" name="Tableau 5"/>
          <p:cNvGraphicFramePr>
            <a:graphicFrameLocks xmlns:a="http://schemas.openxmlformats.org/drawingml/2006/main" noGrp="1"/>
          </p:cNvGraphicFramePr>
          <p:nvPr/>
        </p:nvGraphicFramePr>
        <p:xfrm>
          <a:off x="212406" y="866273"/>
          <a:ext cx="4654608" cy="6248513"/>
        </p:xfrm>
        <a:graphic>
          <a:graphicData uri="http://schemas.openxmlformats.org/drawingml/2006/table">
            <a:tbl>
              <a:tblPr firstRow="0" firstCol="0" lastRow="0" lastCol="0" bandRow="0" bandCol="0"/>
              <a:tblGrid>
                <a:gridCol w="1246328"/>
                <a:gridCol w="852070"/>
                <a:gridCol w="852070"/>
                <a:gridCol w="852070"/>
                <a:gridCol w="852070"/>
              </a:tblGrid>
              <a:tr h="216999">
                <a:tc>
                  <a:txBody>
                    <a:bodyPr/>
                    <a:p>
                      <a:pPr algn="ctr">
                        <a:defRPr/>
                      </a:pPr>
                      <a:r>
                        <a:rPr lang="fr-FR" sz="12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2025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2019</a:t>
                      </a:r>
                      <a:endParaRPr/>
                    </a:p>
                    <a:p>
                      <a:pPr algn="ctr">
                        <a:defRPr/>
                      </a:pPr>
                      <a:r>
                        <a:rPr lang="fr-FR" sz="1200" b="1">
                          <a:solidFill>
                            <a:schemeClr val="tx1"/>
                          </a:solidFill>
                        </a:rPr>
                        <a:t>Uruguay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2015</a:t>
                      </a:r>
                      <a:endParaRPr/>
                    </a:p>
                    <a:p>
                      <a:pPr algn="ctr">
                        <a:defRPr/>
                      </a:pPr>
                      <a:r>
                        <a:rPr lang="fr-FR" sz="1200" b="1">
                          <a:solidFill>
                            <a:schemeClr val="tx1"/>
                          </a:solidFill>
                        </a:rPr>
                        <a:t>France</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2007</a:t>
                      </a:r>
                      <a:endParaRPr/>
                    </a:p>
                    <a:p>
                      <a:pPr algn="ctr">
                        <a:defRPr/>
                      </a:pPr>
                      <a:r>
                        <a:rPr lang="fr-FR" sz="1200" b="1">
                          <a:solidFill>
                            <a:schemeClr val="tx1"/>
                          </a:solidFill>
                        </a:rPr>
                        <a:t>Sicilia</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b="1">
                          <a:solidFill>
                            <a:schemeClr val="tx1"/>
                          </a:solidFill>
                        </a:rPr>
                        <a:t>TOTAL </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215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122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328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rPr>
                        <a:t>222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France</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111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107</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Australia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highlight>
                            <a:srgbClr val="FFFF00"/>
                          </a:highlight>
                        </a:rPr>
                        <a:t>19</a:t>
                      </a:r>
                      <a:endParaRPr lang="fr-FR" sz="1200">
                        <a:solidFill>
                          <a:schemeClr val="tx1"/>
                        </a:solidFill>
                        <a:highlight>
                          <a:srgbClr val="FFFF00"/>
                        </a:highlight>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Netherlands</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16</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Belgium</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Uruguay</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37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Germany</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10</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China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8</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India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7</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Zimbabwe</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6</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Argentina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5</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Canada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4</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Italy</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4</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56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Switzerland</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4</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UK</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4</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7</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USA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highlight>
                            <a:srgbClr val="FFFF00"/>
                          </a:highlight>
                        </a:rPr>
                        <a:t>4</a:t>
                      </a:r>
                      <a:endParaRPr lang="fr-FR" sz="1200">
                        <a:solidFill>
                          <a:schemeClr val="tx1"/>
                        </a:solidFill>
                        <a:highlight>
                          <a:srgbClr val="FFFF00"/>
                        </a:highlight>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rPr>
                        <a:t>14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Denmark</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3</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Ghana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2</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Nicaragua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2</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South Korea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2</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Sweden</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2</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Benin</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Brazil</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solidFill>
                            <a:schemeClr val="tx1"/>
                          </a:solidFill>
                        </a:rPr>
                        <a:t>Cameroon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Costa Rica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solidFill>
                            <a:schemeClr val="tx1"/>
                          </a:solidFill>
                        </a:rPr>
                        <a:t>Burkina Faso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17661">
                <a:tc>
                  <a:txBody>
                    <a:bodyPr/>
                    <a:p>
                      <a:pPr>
                        <a:defRPr/>
                      </a:pPr>
                      <a:r>
                        <a:rPr lang="fr-FR" sz="1200"/>
                        <a:t>Czechia</a:t>
                      </a:r>
                      <a:endParaRPr lang="fr-FR" sz="12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t>1</a:t>
                      </a: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endParaRPr lang="fr-FR" sz="1200">
                        <a:solidFill>
                          <a:schemeClr val="tx1"/>
                        </a:solidFill>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graphicFrame>
        <p:nvGraphicFramePr>
          <p:cNvPr id="918146268" name="Tableau 6"/>
          <p:cNvGraphicFramePr>
            <a:graphicFrameLocks xmlns:a="http://schemas.openxmlformats.org/drawingml/2006/main" noGrp="1"/>
          </p:cNvGraphicFramePr>
          <p:nvPr/>
        </p:nvGraphicFramePr>
        <p:xfrm>
          <a:off x="6870724" y="1"/>
          <a:ext cx="4333672" cy="6750205"/>
        </p:xfrm>
        <a:graphic>
          <a:graphicData uri="http://schemas.openxmlformats.org/drawingml/2006/table">
            <a:tbl>
              <a:tblPr firstRow="0" firstCol="0" lastRow="0" lastCol="0" bandRow="0" bandCol="0"/>
              <a:tblGrid>
                <a:gridCol w="1143700"/>
                <a:gridCol w="797493"/>
                <a:gridCol w="797493"/>
                <a:gridCol w="797493"/>
                <a:gridCol w="797493"/>
              </a:tblGrid>
              <a:tr h="231985">
                <a:tc>
                  <a:txBody>
                    <a:bodyPr/>
                    <a:p>
                      <a:pPr algn="ctr">
                        <a:defRPr/>
                      </a:pPr>
                      <a:r>
                        <a:rPr lang="fr-FR" sz="1200" b="1">
                          <a:solidFill>
                            <a:schemeClr val="tx1"/>
                          </a:solidFill>
                          <a:latin typeface="Calibri"/>
                          <a:cs typeface="Calibri"/>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latin typeface="Calibri"/>
                          <a:cs typeface="Calibri"/>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latin typeface="Calibri"/>
                          <a:cs typeface="Calibri"/>
                        </a:rPr>
                        <a:t>2019</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latin typeface="Calibri"/>
                          <a:cs typeface="Calibri"/>
                        </a:rPr>
                        <a:t>2015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b="1">
                          <a:solidFill>
                            <a:schemeClr val="tx1"/>
                          </a:solidFill>
                          <a:latin typeface="Calibri"/>
                          <a:cs typeface="Calibri"/>
                        </a:rPr>
                        <a:t>2007</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Indonesia</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Iran</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marL="0" algn="l" defTabSz="914400">
                        <a:defRPr/>
                      </a:pPr>
                      <a:r>
                        <a:rPr lang="fr-FR" sz="1200" b="0">
                          <a:solidFill>
                            <a:schemeClr val="tx1"/>
                          </a:solidFill>
                          <a:latin typeface="Calibri"/>
                          <a:ea typeface="Arial"/>
                          <a:cs typeface="Arial"/>
                        </a:rPr>
                        <a:t>Japan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algn="ctr" defTabSz="914400">
                        <a:defRPr/>
                      </a:pPr>
                      <a:r>
                        <a:rPr lang="fr-FR" sz="1200" b="0">
                          <a:solidFill>
                            <a:schemeClr val="tx1"/>
                          </a:solidFill>
                          <a:latin typeface="Calibri"/>
                          <a:ea typeface="Arial"/>
                          <a:cs typeface="Aria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algn="ctr" defTabSz="914400">
                        <a:defRPr/>
                      </a:pPr>
                      <a:r>
                        <a:rPr lang="fr-FR" sz="1200" b="0">
                          <a:solidFill>
                            <a:schemeClr val="tx1"/>
                          </a:solidFill>
                          <a:latin typeface="Calibri"/>
                          <a:ea typeface="Arial"/>
                          <a:cs typeface="Arial"/>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algn="ctr" defTabSz="914400">
                        <a:defRPr/>
                      </a:pPr>
                      <a:r>
                        <a:rPr lang="fr-FR" sz="1200" b="0">
                          <a:solidFill>
                            <a:schemeClr val="tx1"/>
                          </a:solidFill>
                          <a:latin typeface="Calibri"/>
                          <a:ea typeface="Arial"/>
                          <a:cs typeface="Aria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algn="ctr" defTabSz="914400">
                        <a:defRPr/>
                      </a:pPr>
                      <a:r>
                        <a:rPr lang="fr-FR" sz="1200" b="0">
                          <a:solidFill>
                            <a:schemeClr val="tx1"/>
                          </a:solidFill>
                          <a:latin typeface="Calibri"/>
                          <a:ea typeface="Arial"/>
                          <a:cs typeface="Aria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Malaysia</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Mexico</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New Zealand</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Nigeria</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Senegal</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Spain</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latin typeface="Calibri"/>
                          <a:cs typeface="Calibri"/>
                        </a:rPr>
                        <a:t>Thailand</a:t>
                      </a:r>
                      <a:endParaRPr lang="fr-FR" sz="1200">
                        <a:solidFill>
                          <a:schemeClr val="tx1"/>
                        </a:solidFill>
                        <a:latin typeface="Calibri"/>
                        <a:cs typeface="Calibri"/>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latin typeface="Calibri"/>
                          <a:cs typeface="Calibri"/>
                        </a:rPr>
                        <a:t>1</a:t>
                      </a:r>
                      <a:endParaRPr lang="fr-FR" sz="1200">
                        <a:solidFill>
                          <a:schemeClr val="tx1"/>
                        </a:solidFill>
                        <a:latin typeface="Calibri"/>
                        <a:cs typeface="Calibri"/>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solidFill>
                            <a:schemeClr val="tx1"/>
                          </a:solidFill>
                          <a:highlight>
                            <a:srgbClr val="FFFF00"/>
                          </a:highlight>
                          <a:latin typeface="Calibri"/>
                          <a:cs typeface="Calibri"/>
                        </a:rPr>
                        <a:t>Morocco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solidFill>
                            <a:schemeClr val="tx1"/>
                          </a:solidFill>
                          <a:highlight>
                            <a:srgbClr val="FFFF00"/>
                          </a:highlight>
                          <a:latin typeface="Calibri"/>
                          <a:cs typeface="Calibri"/>
                        </a:rPr>
                        <a:t>Ethiopia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solidFill>
                            <a:schemeClr val="tx1"/>
                          </a:solidFill>
                          <a:highlight>
                            <a:srgbClr val="FFFF00"/>
                          </a:highlight>
                          <a:latin typeface="Calibri"/>
                          <a:cs typeface="Calibri"/>
                        </a:rPr>
                        <a:t>Tunisia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solidFill>
                            <a:schemeClr val="tx1"/>
                          </a:solidFill>
                          <a:highlight>
                            <a:srgbClr val="FFFF00"/>
                          </a:highlight>
                          <a:latin typeface="Calibri"/>
                          <a:cs typeface="Calibri"/>
                        </a:rPr>
                        <a:t>Ireland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33278">
                <a:tc>
                  <a:txBody>
                    <a:bodyPr/>
                    <a:p>
                      <a:pPr>
                        <a:defRPr/>
                      </a:pPr>
                      <a:r>
                        <a:rPr lang="fr-FR" sz="1200">
                          <a:solidFill>
                            <a:schemeClr val="tx1"/>
                          </a:solidFill>
                          <a:highlight>
                            <a:srgbClr val="FFFF00"/>
                          </a:highlight>
                          <a:latin typeface="Calibri"/>
                          <a:cs typeface="Calibri"/>
                        </a:rPr>
                        <a:t>Madagascar</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Greece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Kenya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Lebanon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Malawi</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Mozambique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Qatar</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South 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Bangladesh</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Israel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Mali</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Poland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Portugal</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Chile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Uganda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01270">
                <a:tc>
                  <a:txBody>
                    <a:bodyPr/>
                    <a:p>
                      <a:pPr>
                        <a:defRPr/>
                      </a:pPr>
                      <a:r>
                        <a:rPr lang="fr-FR" sz="1200">
                          <a:solidFill>
                            <a:schemeClr val="tx1"/>
                          </a:solidFill>
                          <a:highlight>
                            <a:srgbClr val="FFFF00"/>
                          </a:highlight>
                          <a:latin typeface="Calibri"/>
                          <a:cs typeface="Calibri"/>
                        </a:rPr>
                        <a:t>Sudan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marL="0" marR="0" lvl="0" indent="0" algn="ctr" defTabSz="914400">
                        <a:lnSpc>
                          <a:spcPct val="100000"/>
                        </a:lnSpc>
                        <a:spcBef>
                          <a:spcPts val="0"/>
                        </a:spcBef>
                        <a:spcAft>
                          <a:spcPts val="0"/>
                        </a:spcAft>
                        <a:buClrTx/>
                        <a:buSzTx/>
                        <a:buFontTx/>
                        <a:buNone/>
                        <a:defRPr/>
                      </a:pPr>
                      <a:r>
                        <a:rPr lang="fr-FR" sz="1200" b="0" i="0" u="none" strike="noStrike" cap="none" spc="0">
                          <a:ln>
                            <a:noFill/>
                          </a:ln>
                          <a:solidFill>
                            <a:prstClr val="black"/>
                          </a:solidFill>
                          <a:highlight>
                            <a:srgbClr val="FFFF00"/>
                          </a:highlight>
                          <a:latin typeface="Calibri"/>
                          <a:ea typeface="Arial"/>
                          <a:cs typeface="Calibri"/>
                        </a:rPr>
                        <a:t>0</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200">
                          <a:solidFill>
                            <a:schemeClr val="tx1"/>
                          </a:solidFill>
                          <a:highlight>
                            <a:srgbClr val="FFFF00"/>
                          </a:highlight>
                          <a:latin typeface="Calibri"/>
                          <a:cs typeface="Calibri"/>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151113670" name="Titre 1"/>
          <p:cNvSpPr txBox="1"/>
          <p:nvPr/>
        </p:nvSpPr>
        <p:spPr bwMode="auto">
          <a:xfrm>
            <a:off x="317373" y="139872"/>
            <a:ext cx="11874627" cy="888251"/>
          </a:xfrm>
          <a:prstGeom prst="rect">
            <a:avLst/>
          </a:prstGeom>
        </p:spPr>
        <p:txBody>
          <a:bodyPr vert="horz" lIns="0" tIns="46800" rIns="91440" bIns="45720" rtlCol="0" anchor="ctr" anchorCtr="0">
            <a:normAutofit fontScale="97500"/>
          </a:bodyPr>
          <a:lstStyle>
            <a:lvl1pPr marL="0" indent="0" algn="l" defTabSz="914400">
              <a:lnSpc>
                <a:spcPct val="90000"/>
              </a:lnSpc>
              <a:spcBef>
                <a:spcPts val="0"/>
              </a:spcBef>
              <a:buFontTx/>
              <a:buNone/>
              <a:defRPr sz="4000" b="1">
                <a:solidFill>
                  <a:schemeClr val="accent6">
                    <a:lumMod val="50000"/>
                  </a:schemeClr>
                </a:solidFill>
                <a:latin typeface="+mj-lt"/>
                <a:ea typeface="+mj-ea"/>
                <a:cs typeface="+mj-cs"/>
              </a:defRPr>
            </a:lvl1pPr>
          </a:lstStyle>
          <a:p>
            <a:pPr>
              <a:defRPr/>
            </a:pPr>
            <a:r>
              <a:rPr lang="fr-FR" sz="3600"/>
              <a:t>FSD8 organisation: already a training course …</a:t>
            </a:r>
            <a:endParaRPr/>
          </a:p>
        </p:txBody>
      </p:sp>
      <p:sp>
        <p:nvSpPr>
          <p:cNvPr id="1323338998" name="Espace réservé du texte 3"/>
          <p:cNvSpPr>
            <a:spLocks noGrp="1"/>
          </p:cNvSpPr>
          <p:nvPr>
            <p:ph type="body" idx="1"/>
          </p:nvPr>
        </p:nvSpPr>
        <p:spPr bwMode="auto">
          <a:xfrm>
            <a:off x="526175" y="890415"/>
            <a:ext cx="10224811" cy="4355355"/>
          </a:xfrm>
        </p:spPr>
        <p:txBody>
          <a:bodyPr>
            <a:normAutofit/>
          </a:bodyPr>
          <a:lstStyle/>
          <a:p>
            <a:pPr marL="342900" indent="-342900">
              <a:buFont typeface="Wingdings"/>
              <a:buChar char="v"/>
              <a:defRPr/>
            </a:pPr>
            <a:r>
              <a:rPr lang="fr-FR"/>
              <a:t>41 participants</a:t>
            </a:r>
            <a:endParaRPr/>
          </a:p>
          <a:p>
            <a:pPr marL="342900" indent="-342900">
              <a:buFont typeface="Wingdings"/>
              <a:buChar char="v"/>
              <a:defRPr/>
            </a:pPr>
            <a:r>
              <a:rPr lang="fr-FR"/>
              <a:t>An introduction to the </a:t>
            </a:r>
            <a:r>
              <a:rPr lang="fr-FR" b="1"/>
              <a:t>theories and methods of design  for agrifood systems transition in the making.</a:t>
            </a:r>
            <a:endParaRPr/>
          </a:p>
          <a:p>
            <a:pPr marL="342900" indent="-342900">
              <a:buFont typeface="Wingdings"/>
              <a:buChar char="v"/>
              <a:defRPr/>
            </a:pPr>
            <a:r>
              <a:rPr lang="fr-FR"/>
              <a:t>explore the relationships between “design,” “agrifood systems transition,” and “in the making” through :</a:t>
            </a:r>
            <a:endParaRPr/>
          </a:p>
          <a:p>
            <a:pPr marL="800089" lvl="1" indent="-342900">
              <a:buFont typeface="Wingdings"/>
              <a:buChar char="v"/>
              <a:defRPr/>
            </a:pPr>
            <a:r>
              <a:rPr lang="fr-FR">
                <a:solidFill>
                  <a:schemeClr val="tx1"/>
                </a:solidFill>
              </a:rPr>
              <a:t>a variety of theoretical frameworks</a:t>
            </a:r>
            <a:endParaRPr/>
          </a:p>
          <a:p>
            <a:pPr marL="800089" lvl="1" indent="-342900">
              <a:buFont typeface="Wingdings"/>
              <a:buChar char="v"/>
              <a:defRPr/>
            </a:pPr>
            <a:r>
              <a:rPr lang="fr-FR">
                <a:solidFill>
                  <a:schemeClr val="tx1"/>
                </a:solidFill>
              </a:rPr>
              <a:t>diverse methods and tools to analyze, engage in, or support these design processes</a:t>
            </a:r>
            <a:endParaRPr/>
          </a:p>
          <a:p>
            <a:pPr marL="800089" lvl="1" indent="-342900">
              <a:buFont typeface="Wingdings"/>
              <a:buChar char="v"/>
              <a:defRPr/>
            </a:pPr>
            <a:r>
              <a:rPr lang="fr-FR">
                <a:solidFill>
                  <a:schemeClr val="tx1"/>
                </a:solidFill>
              </a:rPr>
              <a:t>resources (experts, references, etc.) and guidance on how to leverage them within participants’ own research programs</a:t>
            </a:r>
            <a:endParaRPr/>
          </a:p>
          <a:p>
            <a:pPr marL="342900" indent="-342900">
              <a:buFont typeface="Wingdings"/>
              <a:buChar char="v"/>
              <a:defRPr/>
            </a:pPr>
            <a:r>
              <a:rPr lang="fr-FR"/>
              <a:t>Thank you to Chloé Salembier and Lorène Prost, who organized this course !</a:t>
            </a:r>
            <a:endParaRPr/>
          </a:p>
        </p:txBody>
      </p:sp>
      <p:pic>
        <p:nvPicPr>
          <p:cNvPr id="1624557027" name="Image 5"/>
          <p:cNvPicPr>
            <a:picLocks noChangeAspect="1"/>
          </p:cNvPicPr>
          <p:nvPr/>
        </p:nvPicPr>
        <p:blipFill>
          <a:blip r:embed="rId3"/>
          <a:stretch/>
        </p:blipFill>
        <p:spPr bwMode="auto">
          <a:xfrm>
            <a:off x="2695125" y="4613450"/>
            <a:ext cx="1735324" cy="1735324"/>
          </a:xfrm>
          <a:prstGeom prst="rect">
            <a:avLst/>
          </a:prstGeom>
        </p:spPr>
      </p:pic>
      <p:pic>
        <p:nvPicPr>
          <p:cNvPr id="12133652" name="Picture 2" descr="Lorène Prost"/>
          <p:cNvPicPr>
            <a:picLocks noChangeAspect="1" noChangeArrowheads="1"/>
          </p:cNvPicPr>
          <p:nvPr/>
        </p:nvPicPr>
        <p:blipFill>
          <a:blip r:embed="rId4"/>
          <a:stretch/>
        </p:blipFill>
        <p:spPr bwMode="auto">
          <a:xfrm>
            <a:off x="5003800" y="4613450"/>
            <a:ext cx="2016728" cy="1735324"/>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1173900770" name="Titre 1"/>
          <p:cNvSpPr txBox="1"/>
          <p:nvPr/>
        </p:nvSpPr>
        <p:spPr bwMode="auto">
          <a:xfrm>
            <a:off x="317373" y="139872"/>
            <a:ext cx="11874627" cy="888251"/>
          </a:xfrm>
          <a:prstGeom prst="rect">
            <a:avLst/>
          </a:prstGeom>
        </p:spPr>
        <p:txBody>
          <a:bodyPr vert="horz" lIns="0" tIns="46800" rIns="91440" bIns="45720" rtlCol="0" anchor="ctr" anchorCtr="0">
            <a:normAutofit fontScale="97500"/>
          </a:bodyPr>
          <a:lstStyle>
            <a:lvl1pPr marL="0" indent="0" algn="l" defTabSz="914400">
              <a:lnSpc>
                <a:spcPct val="90000"/>
              </a:lnSpc>
              <a:spcBef>
                <a:spcPts val="0"/>
              </a:spcBef>
              <a:buFontTx/>
              <a:buNone/>
              <a:defRPr sz="4000" b="1">
                <a:solidFill>
                  <a:schemeClr val="accent6">
                    <a:lumMod val="50000"/>
                  </a:schemeClr>
                </a:solidFill>
                <a:latin typeface="+mj-lt"/>
                <a:ea typeface="+mj-ea"/>
                <a:cs typeface="+mj-cs"/>
              </a:defRPr>
            </a:lvl1pPr>
          </a:lstStyle>
          <a:p>
            <a:pPr>
              <a:defRPr/>
            </a:pPr>
            <a:r>
              <a:rPr lang="fr-FR" sz="3600"/>
              <a:t>FSD8 organisation: already 2 side-events</a:t>
            </a:r>
            <a:endParaRPr/>
          </a:p>
        </p:txBody>
      </p:sp>
      <p:sp>
        <p:nvSpPr>
          <p:cNvPr id="282807355" name="Espace réservé du texte 3"/>
          <p:cNvSpPr>
            <a:spLocks noGrp="1"/>
          </p:cNvSpPr>
          <p:nvPr>
            <p:ph type="body" idx="1"/>
          </p:nvPr>
        </p:nvSpPr>
        <p:spPr bwMode="auto">
          <a:xfrm>
            <a:off x="526175" y="890415"/>
            <a:ext cx="11348452" cy="1456795"/>
          </a:xfrm>
        </p:spPr>
        <p:txBody>
          <a:bodyPr>
            <a:normAutofit lnSpcReduction="10000"/>
          </a:bodyPr>
          <a:lstStyle/>
          <a:p>
            <a:pPr>
              <a:defRPr/>
            </a:pPr>
            <a:r>
              <a:rPr lang="fr-FR" sz="2300" b="1"/>
              <a:t>How can farming system analysis and design contribute to helping smallholder family farmers in developing countries escape poverty traps</a:t>
            </a:r>
            <a:endParaRPr/>
          </a:p>
          <a:p>
            <a:pPr>
              <a:defRPr/>
            </a:pPr>
            <a:r>
              <a:rPr lang="fr-FR" sz="2300"/>
              <a:t>Thank you to Gatien Falconnier (CIRAD), Chloé Maclaren (SLU) and François Affholder (CIRAD), who organized this side event !</a:t>
            </a:r>
            <a:endParaRPr/>
          </a:p>
        </p:txBody>
      </p:sp>
      <p:sp>
        <p:nvSpPr>
          <p:cNvPr id="1833445728" name="Espace réservé du texte 3"/>
          <p:cNvSpPr txBox="1"/>
          <p:nvPr/>
        </p:nvSpPr>
        <p:spPr bwMode="auto">
          <a:xfrm>
            <a:off x="526175" y="3890788"/>
            <a:ext cx="11348451" cy="1695623"/>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a:defRPr/>
            </a:pPr>
            <a:r>
              <a:rPr lang="fr-FR" sz="2300" b="1"/>
              <a:t>New multi-actor organizational forms structuring design processes in territorialized innovation dynamics: towards a research agenda</a:t>
            </a:r>
            <a:endParaRPr/>
          </a:p>
          <a:p>
            <a:pPr>
              <a:defRPr/>
            </a:pPr>
            <a:r>
              <a:rPr lang="fr-FR" sz="2300"/>
              <a:t>Thank you to Marianne Cerf (INRAE) and Quentin Toffolini (INRAE), who organized this side event !</a:t>
            </a:r>
            <a:endParaRPr/>
          </a:p>
        </p:txBody>
      </p:sp>
      <p:pic>
        <p:nvPicPr>
          <p:cNvPr id="1048442337" name="Picture 2" descr="Gatien Falconnier (@gatien_falc) / X"/>
          <p:cNvPicPr>
            <a:picLocks noChangeAspect="1" noChangeArrowheads="1"/>
          </p:cNvPicPr>
          <p:nvPr/>
        </p:nvPicPr>
        <p:blipFill>
          <a:blip r:embed="rId3"/>
          <a:stretch/>
        </p:blipFill>
        <p:spPr bwMode="auto">
          <a:xfrm>
            <a:off x="2255845" y="2300199"/>
            <a:ext cx="1563679" cy="1471698"/>
          </a:xfrm>
          <a:prstGeom prst="rect">
            <a:avLst/>
          </a:prstGeom>
          <a:noFill/>
        </p:spPr>
      </p:pic>
      <p:pic>
        <p:nvPicPr>
          <p:cNvPr id="1294334051" name="Picture 4" descr="Scientists | RAIZ"/>
          <p:cNvPicPr>
            <a:picLocks noChangeAspect="1" noChangeArrowheads="1"/>
          </p:cNvPicPr>
          <p:nvPr/>
        </p:nvPicPr>
        <p:blipFill>
          <a:blip r:embed="rId4"/>
          <a:stretch/>
        </p:blipFill>
        <p:spPr bwMode="auto">
          <a:xfrm>
            <a:off x="6367521" y="2300199"/>
            <a:ext cx="1511474" cy="1471698"/>
          </a:xfrm>
          <a:prstGeom prst="rect">
            <a:avLst/>
          </a:prstGeom>
          <a:noFill/>
        </p:spPr>
      </p:pic>
      <p:pic>
        <p:nvPicPr>
          <p:cNvPr id="1635189229" name="Picture 6" descr="Chloe MacLaren | slu.se"/>
          <p:cNvPicPr>
            <a:picLocks noChangeAspect="1" noChangeArrowheads="1"/>
          </p:cNvPicPr>
          <p:nvPr/>
        </p:nvPicPr>
        <p:blipFill>
          <a:blip r:embed="rId5"/>
          <a:stretch/>
        </p:blipFill>
        <p:spPr bwMode="auto">
          <a:xfrm>
            <a:off x="4194999" y="2300199"/>
            <a:ext cx="1791464" cy="1456795"/>
          </a:xfrm>
          <a:prstGeom prst="rect">
            <a:avLst/>
          </a:prstGeom>
          <a:noFill/>
        </p:spPr>
      </p:pic>
      <p:pic>
        <p:nvPicPr>
          <p:cNvPr id="224574266" name="Picture 8" descr="Marianne CERF | Académie d'Agriculture de France"/>
          <p:cNvPicPr>
            <a:picLocks noChangeAspect="1" noChangeArrowheads="1"/>
          </p:cNvPicPr>
          <p:nvPr/>
        </p:nvPicPr>
        <p:blipFill>
          <a:blip r:embed="rId6"/>
          <a:stretch/>
        </p:blipFill>
        <p:spPr bwMode="auto">
          <a:xfrm>
            <a:off x="3330865" y="5043973"/>
            <a:ext cx="1456795" cy="1456795"/>
          </a:xfrm>
          <a:prstGeom prst="rect">
            <a:avLst/>
          </a:prstGeom>
          <a:noFill/>
        </p:spPr>
      </p:pic>
      <p:pic>
        <p:nvPicPr>
          <p:cNvPr id="1121506782" name="Picture 10" descr="L'équipe scientifique - Agriculture &amp; Littoral"/>
          <p:cNvPicPr>
            <a:picLocks noChangeAspect="1" noChangeArrowheads="1"/>
          </p:cNvPicPr>
          <p:nvPr/>
        </p:nvPicPr>
        <p:blipFill>
          <a:blip r:embed="rId7"/>
          <a:stretch/>
        </p:blipFill>
        <p:spPr bwMode="auto">
          <a:xfrm>
            <a:off x="5427721" y="5043973"/>
            <a:ext cx="1456795" cy="145679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4457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45742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1506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445728" grpId="0"/>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586928582" name="Titre 1"/>
          <p:cNvSpPr>
            <a:spLocks noGrp="1"/>
          </p:cNvSpPr>
          <p:nvPr>
            <p:ph type="title"/>
          </p:nvPr>
        </p:nvSpPr>
        <p:spPr bwMode="auto">
          <a:xfrm>
            <a:off x="743192" y="348418"/>
            <a:ext cx="10958028" cy="1232409"/>
          </a:xfrm>
        </p:spPr>
        <p:txBody>
          <a:bodyPr>
            <a:normAutofit/>
          </a:bodyPr>
          <a:lstStyle/>
          <a:p>
            <a:pPr algn="ctr">
              <a:defRPr/>
            </a:pPr>
            <a:r>
              <a:rPr lang="fr-FR"/>
              <a:t>WELCOME to the 8th edition of the </a:t>
            </a:r>
            <a:br>
              <a:rPr lang="fr-FR"/>
            </a:br>
            <a:r>
              <a:rPr lang="fr-FR"/>
              <a:t>Farming System Design Conference</a:t>
            </a:r>
            <a:endParaRPr/>
          </a:p>
        </p:txBody>
      </p:sp>
      <p:graphicFrame>
        <p:nvGraphicFramePr>
          <p:cNvPr id="1247684854" name="Diagramme 2"/>
          <p:cNvGraphicFramePr>
            <a:graphicFrameLocks xmlns:a="http://schemas.openxmlformats.org/drawingml/2006/main"/>
          </p:cNvGraphicFramePr>
          <p:nvPr/>
        </p:nvGraphicFramePr>
        <p:xfrm>
          <a:off x="2233702" y="1908121"/>
          <a:ext cx="5522191" cy="3602951"/>
          <a:chOff x="0" y="0"/>
          <a:chExt cx="5522191" cy="3602951"/>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958316255" name="Rectangle 3"/>
          <p:cNvSpPr/>
          <p:nvPr/>
        </p:nvSpPr>
        <p:spPr bwMode="auto">
          <a:xfrm>
            <a:off x="4426527" y="6109472"/>
            <a:ext cx="7288584" cy="400110"/>
          </a:xfrm>
          <a:prstGeom prst="rect">
            <a:avLst/>
          </a:prstGeom>
        </p:spPr>
        <p:txBody>
          <a:bodyPr wrap="square">
            <a:spAutoFit/>
          </a:bodyPr>
          <a:lstStyle/>
          <a:p>
            <a:pPr lvl="0">
              <a:defRPr/>
            </a:pPr>
            <a:r>
              <a:rPr lang="en-US" sz="2000"/>
              <a:t>with a shared focus on designing agri-food system transitions</a:t>
            </a:r>
            <a:endParaRPr lang="fr-FR" sz="2000"/>
          </a:p>
        </p:txBody>
      </p:sp>
      <p:pic>
        <p:nvPicPr>
          <p:cNvPr id="934569496" name="Image 7"/>
          <p:cNvPicPr>
            <a:picLocks noChangeAspect="1"/>
          </p:cNvPicPr>
          <p:nvPr/>
        </p:nvPicPr>
        <p:blipFill>
          <a:blip r:embed="rId8"/>
          <a:stretch/>
        </p:blipFill>
        <p:spPr bwMode="auto">
          <a:xfrm rot="12277666">
            <a:off x="2855850" y="2835642"/>
            <a:ext cx="304272" cy="945801"/>
          </a:xfrm>
          <a:prstGeom prst="rect">
            <a:avLst/>
          </a:prstGeom>
        </p:spPr>
      </p:pic>
      <p:pic>
        <p:nvPicPr>
          <p:cNvPr id="1730193267" name="Image 8"/>
          <p:cNvPicPr>
            <a:picLocks noChangeAspect="1"/>
          </p:cNvPicPr>
          <p:nvPr/>
        </p:nvPicPr>
        <p:blipFill>
          <a:blip r:embed="rId9"/>
          <a:stretch/>
        </p:blipFill>
        <p:spPr bwMode="auto">
          <a:xfrm>
            <a:off x="3343352" y="2914449"/>
            <a:ext cx="1083175" cy="88737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88393360" name="Titre 1"/>
          <p:cNvSpPr>
            <a:spLocks noGrp="1"/>
          </p:cNvSpPr>
          <p:nvPr>
            <p:ph type="title"/>
          </p:nvPr>
        </p:nvSpPr>
        <p:spPr bwMode="auto"/>
        <p:txBody>
          <a:bodyPr/>
          <a:lstStyle/>
          <a:p>
            <a:pPr>
              <a:defRPr/>
            </a:pPr>
            <a:r>
              <a:rPr lang="fr-FR"/>
              <a:t>Practical information: map of the campus</a:t>
            </a:r>
            <a:endParaRPr/>
          </a:p>
        </p:txBody>
      </p:sp>
      <p:pic>
        <p:nvPicPr>
          <p:cNvPr id="1008050849" name="Image 3"/>
          <p:cNvPicPr>
            <a:picLocks noChangeAspect="1"/>
          </p:cNvPicPr>
          <p:nvPr/>
        </p:nvPicPr>
        <p:blipFill>
          <a:blip r:embed="rId3"/>
          <a:srcRect l="19705" t="0" r="0" b="0"/>
          <a:stretch/>
        </p:blipFill>
        <p:spPr bwMode="auto">
          <a:xfrm>
            <a:off x="3765550" y="878852"/>
            <a:ext cx="6268798" cy="5521947"/>
          </a:xfrm>
          <a:prstGeom prst="rect">
            <a:avLst/>
          </a:prstGeom>
        </p:spPr>
      </p:pic>
      <p:sp>
        <p:nvSpPr>
          <p:cNvPr id="750522744" name="ZoneTexte 7"/>
          <p:cNvSpPr txBox="1"/>
          <p:nvPr/>
        </p:nvSpPr>
        <p:spPr bwMode="auto">
          <a:xfrm>
            <a:off x="6734571" y="1204063"/>
            <a:ext cx="2677873" cy="494620"/>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fr-FR"/>
              <a:t>You will go there! </a:t>
            </a:r>
            <a:endParaRPr/>
          </a:p>
        </p:txBody>
      </p:sp>
      <p:sp>
        <p:nvSpPr>
          <p:cNvPr id="728929952" name="Flèche : bas 8"/>
          <p:cNvSpPr/>
          <p:nvPr/>
        </p:nvSpPr>
        <p:spPr bwMode="auto">
          <a:xfrm rot="5400000">
            <a:off x="8586491" y="2668368"/>
            <a:ext cx="247650" cy="1273615"/>
          </a:xfrm>
          <a:prstGeom prst="downArrow">
            <a:avLst>
              <a:gd name="adj1" fmla="val 50000"/>
              <a:gd name="adj2" fmla="val 50000"/>
            </a:avLst>
          </a:prstGeom>
          <a:solidFill>
            <a:srgbClr val="C52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36386953" name="Ellipse 9"/>
          <p:cNvSpPr/>
          <p:nvPr/>
        </p:nvSpPr>
        <p:spPr bwMode="auto">
          <a:xfrm>
            <a:off x="9021547" y="2067141"/>
            <a:ext cx="2597866" cy="688332"/>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fr-FR"/>
              <a:t>You are here now</a:t>
            </a:r>
            <a:endParaRPr/>
          </a:p>
        </p:txBody>
      </p:sp>
      <p:cxnSp>
        <p:nvCxnSpPr>
          <p:cNvPr id="1137637522" name="Connecteur droit 11"/>
          <p:cNvCxnSpPr/>
          <p:nvPr/>
        </p:nvCxnSpPr>
        <p:spPr bwMode="auto">
          <a:xfrm flipH="1">
            <a:off x="5991225" y="1669537"/>
            <a:ext cx="200025" cy="1235587"/>
          </a:xfrm>
          <a:prstGeom prst="line">
            <a:avLst/>
          </a:prstGeom>
          <a:ln>
            <a:solidFill>
              <a:srgbClr val="A97979"/>
            </a:solidFill>
          </a:ln>
        </p:spPr>
        <p:style>
          <a:lnRef idx="1">
            <a:schemeClr val="accent1"/>
          </a:lnRef>
          <a:fillRef idx="0">
            <a:schemeClr val="accent1"/>
          </a:fillRef>
          <a:effectRef idx="0">
            <a:schemeClr val="accent1"/>
          </a:effectRef>
          <a:fontRef idx="minor">
            <a:schemeClr val="tx1"/>
          </a:fontRef>
        </p:style>
      </p:cxnSp>
      <p:sp>
        <p:nvSpPr>
          <p:cNvPr id="1867762644" name="ZoneTexte 5"/>
          <p:cNvSpPr txBox="1"/>
          <p:nvPr/>
        </p:nvSpPr>
        <p:spPr bwMode="auto">
          <a:xfrm>
            <a:off x="9021547" y="3019595"/>
            <a:ext cx="3095625" cy="571160"/>
          </a:xfrm>
          <a:prstGeom prst="ellipse">
            <a:avLst/>
          </a:prstGeom>
          <a:solidFill>
            <a:srgbClr val="C52B5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pPr>
            <a:r>
              <a:rPr lang="fr-FR"/>
              <a:t>You came from here</a:t>
            </a:r>
            <a:endParaRPr/>
          </a:p>
        </p:txBody>
      </p:sp>
      <p:sp>
        <p:nvSpPr>
          <p:cNvPr id="1512544606" name="Rectangle 13"/>
          <p:cNvSpPr/>
          <p:nvPr/>
        </p:nvSpPr>
        <p:spPr bwMode="auto">
          <a:xfrm>
            <a:off x="524549" y="2211854"/>
            <a:ext cx="2553777" cy="1938992"/>
          </a:xfrm>
          <a:prstGeom prst="rect">
            <a:avLst/>
          </a:prstGeom>
        </p:spPr>
        <p:txBody>
          <a:bodyPr wrap="square">
            <a:spAutoFit/>
          </a:bodyPr>
          <a:lstStyle/>
          <a:p>
            <a:pPr>
              <a:defRPr/>
            </a:pPr>
            <a:r>
              <a:rPr lang="en-US" sz="2000" b="1"/>
              <a:t>Find all conference info in the hall</a:t>
            </a:r>
            <a:r>
              <a:rPr lang="fr-FR" sz="2000" b="1"/>
              <a:t>:</a:t>
            </a:r>
            <a:endParaRPr/>
          </a:p>
          <a:p>
            <a:pPr marL="342900" indent="-342900">
              <a:buFont typeface="Arial"/>
              <a:buChar char="•"/>
              <a:defRPr/>
            </a:pPr>
            <a:r>
              <a:rPr lang="en-US" sz="2000"/>
              <a:t>program</a:t>
            </a:r>
            <a:endParaRPr/>
          </a:p>
          <a:p>
            <a:pPr marL="342900" indent="-342900">
              <a:buFont typeface="Arial"/>
              <a:buChar char="•"/>
              <a:defRPr/>
            </a:pPr>
            <a:r>
              <a:rPr lang="en-US" sz="2000"/>
              <a:t>session rooms </a:t>
            </a:r>
            <a:endParaRPr/>
          </a:p>
          <a:p>
            <a:pPr marL="342900" indent="-342900">
              <a:buFont typeface="Arial"/>
              <a:buChar char="•"/>
              <a:defRPr/>
            </a:pPr>
            <a:r>
              <a:rPr lang="en-US" sz="2000"/>
              <a:t>coffee breaks</a:t>
            </a:r>
            <a:endParaRPr/>
          </a:p>
          <a:p>
            <a:pPr marL="342900" indent="-342900">
              <a:buFont typeface="Arial"/>
              <a:buChar char="•"/>
              <a:defRPr/>
            </a:pPr>
            <a:r>
              <a:rPr lang="en-US" sz="2000"/>
              <a:t>meal locations</a:t>
            </a:r>
            <a:endParaRPr lang="fr-FR" sz="20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3869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0522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22744" grpId="0" animBg="1"/>
      <p:bldP spid="1136386953" grpId="0" animBg="1"/>
    </p:bldLst>
  </p:timing>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0">
  <p:cSld name="">
    <p:spTree>
      <p:nvGrpSpPr>
        <p:cNvPr id="1" name=""/>
        <p:cNvGrpSpPr/>
        <p:nvPr/>
      </p:nvGrpSpPr>
      <p:grpSpPr bwMode="auto">
        <a:xfrm>
          <a:off x="0" y="0"/>
          <a:ext cx="0" cy="0"/>
          <a:chOff x="0" y="0"/>
          <a:chExt cx="0" cy="0"/>
        </a:xfrm>
      </p:grpSpPr>
      <p:sp>
        <p:nvSpPr>
          <p:cNvPr id="731772226" name="Titre 1"/>
          <p:cNvSpPr>
            <a:spLocks noGrp="1"/>
          </p:cNvSpPr>
          <p:nvPr>
            <p:ph type="title"/>
          </p:nvPr>
        </p:nvSpPr>
        <p:spPr bwMode="auto">
          <a:xfrm>
            <a:off x="743192" y="107788"/>
            <a:ext cx="5143258" cy="888251"/>
          </a:xfrm>
        </p:spPr>
        <p:txBody>
          <a:bodyPr>
            <a:normAutofit/>
          </a:bodyPr>
          <a:lstStyle/>
          <a:p>
            <a:pPr>
              <a:defRPr/>
            </a:pPr>
            <a:r>
              <a:rPr lang="fr-FR"/>
              <a:t>FSD8 : 228 attendees</a:t>
            </a:r>
            <a:endParaRPr/>
          </a:p>
        </p:txBody>
      </p:sp>
      <p:graphicFrame>
        <p:nvGraphicFramePr>
          <p:cNvPr id="160625420" name="Tableau 5"/>
          <p:cNvGraphicFramePr>
            <a:graphicFrameLocks xmlns:a="http://schemas.openxmlformats.org/drawingml/2006/main" noGrp="1"/>
          </p:cNvGraphicFramePr>
          <p:nvPr/>
        </p:nvGraphicFramePr>
        <p:xfrm>
          <a:off x="7086599" y="28576"/>
          <a:ext cx="3332076" cy="6750213"/>
        </p:xfrm>
        <a:graphic>
          <a:graphicData uri="http://schemas.openxmlformats.org/drawingml/2006/table">
            <a:tbl>
              <a:tblPr firstRow="0" firstCol="0" lastRow="0" lastCol="0" bandRow="0" bandCol="0"/>
              <a:tblGrid>
                <a:gridCol w="1241614"/>
                <a:gridCol w="1241614"/>
                <a:gridCol w="848848"/>
              </a:tblGrid>
              <a:tr h="240459">
                <a:tc>
                  <a:txBody>
                    <a:bodyPr/>
                    <a:p>
                      <a:pPr algn="ctr">
                        <a:defRPr/>
                      </a:pPr>
                      <a:r>
                        <a:rPr lang="fr-FR" sz="1500" b="1">
                          <a:solidFill>
                            <a:schemeClr val="tx1"/>
                          </a:solidFill>
                        </a:rPr>
                        <a:t>Continent</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500" b="1">
                          <a:solidFill>
                            <a:schemeClr val="tx1"/>
                          </a:solidFill>
                        </a:rPr>
                        <a:t>Country</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c>
                  <a:txBody>
                    <a:bodyPr/>
                    <a:p>
                      <a:pPr algn="ctr">
                        <a:defRPr/>
                      </a:pPr>
                      <a:r>
                        <a:rPr lang="fr-FR" sz="1500" b="1">
                          <a:solidFill>
                            <a:schemeClr val="tx1"/>
                          </a:solidFill>
                        </a:rPr>
                        <a:t>2025</a:t>
                      </a:r>
                      <a:endParaRPr/>
                    </a:p>
                  </a:txBody>
                  <a:tcPr marL="2461" marR="2461" marT="2953" marB="2953"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bg1"/>
                    </a:solidFill>
                  </a:tcPr>
                </a:tc>
              </a:tr>
              <a:tr h="241102">
                <a:tc rowSpan="10">
                  <a:txBody>
                    <a:bodyPr/>
                    <a:p>
                      <a:pPr>
                        <a:defRPr/>
                      </a:pPr>
                      <a:r>
                        <a:rPr lang="fr-FR" sz="1500">
                          <a:solidFill>
                            <a:schemeClr val="tx1"/>
                          </a:solidFill>
                        </a:rPr>
                        <a:t>Europe</a:t>
                      </a:r>
                      <a:endParaRPr/>
                    </a:p>
                    <a:p>
                      <a:pPr>
                        <a:defRPr/>
                      </a:pPr>
                      <a:r>
                        <a:rPr lang="fr-FR" sz="1500">
                          <a:solidFill>
                            <a:schemeClr val="tx1"/>
                          </a:solidFill>
                        </a:rPr>
                        <a:t>(196)</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t>France</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146</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t>Netherlands</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23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solidFill>
                            <a:schemeClr val="tx1"/>
                          </a:solidFill>
                        </a:rPr>
                        <a:t>Germany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9</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t>Belgium</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8</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solidFill>
                            <a:schemeClr val="tx1"/>
                          </a:solidFill>
                        </a:rPr>
                        <a:t>Italy</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solidFill>
                            <a:schemeClr val="tx1"/>
                          </a:solidFill>
                        </a:rPr>
                        <a:t>Sweden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solidFill>
                            <a:schemeClr val="tx1"/>
                          </a:solidFill>
                        </a:rPr>
                        <a:t>Denmark</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t>Ireland</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defRPr/>
                      </a:pPr>
                      <a:r>
                        <a:rPr lang="fr-FR" sz="1500"/>
                        <a:t>Spain</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vMerge="1">
                  <a:txBody>
                    <a:bodyPr/>
                    <a:p>
                      <a:pPr marL="0" marR="0" lvl="0" indent="0" algn="l" defTabSz="914400">
                        <a:lnSpc>
                          <a:spcPct val="100000"/>
                        </a:lnSpc>
                        <a:spcBef>
                          <a:spcPts val="0"/>
                        </a:spcBef>
                        <a:spcAft>
                          <a:spcPts val="0"/>
                        </a:spcAft>
                        <a:buClrTx/>
                        <a:buSzTx/>
                        <a:buFontTx/>
                        <a:buNone/>
                        <a:defRPr/>
                      </a:pPr>
                      <a:r>
                        <a:rPr lang="fr-FR" sz="1500">
                          <a:solidFill>
                            <a:schemeClr val="tx1"/>
                          </a:solidFill>
                        </a:rPr>
                        <a:t>Europe</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marL="0" marR="0" lvl="0" indent="0" algn="l" defTabSz="914400">
                        <a:lnSpc>
                          <a:spcPct val="100000"/>
                        </a:lnSpc>
                        <a:spcBef>
                          <a:spcPts val="0"/>
                        </a:spcBef>
                        <a:spcAft>
                          <a:spcPts val="0"/>
                        </a:spcAft>
                        <a:buClrTx/>
                        <a:buSzTx/>
                        <a:buFontTx/>
                        <a:buNone/>
                        <a:defRPr/>
                      </a:pPr>
                      <a:r>
                        <a:rPr lang="fr-FR" sz="1500"/>
                        <a:t>UK</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6">
                        <a:lumMod val="20000"/>
                        <a:lumOff val="80000"/>
                      </a:schemeClr>
                    </a:solidFill>
                  </a:tcPr>
                </a:tc>
              </a:tr>
              <a:tr h="241102">
                <a:tc rowSpan="4">
                  <a:txBody>
                    <a:bodyPr/>
                    <a:p>
                      <a:pPr>
                        <a:defRPr/>
                      </a:pPr>
                      <a:r>
                        <a:rPr lang="fr-FR" sz="1500">
                          <a:solidFill>
                            <a:schemeClr val="tx1"/>
                          </a:solidFill>
                        </a:rPr>
                        <a:t>America</a:t>
                      </a:r>
                      <a:endParaRPr/>
                    </a:p>
                    <a:p>
                      <a:pPr>
                        <a:defRPr/>
                      </a:pPr>
                      <a:r>
                        <a:rPr lang="fr-FR" sz="1500">
                          <a:solidFill>
                            <a:schemeClr val="tx1"/>
                          </a:solidFill>
                        </a:rPr>
                        <a:t>(10)</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defRPr/>
                      </a:pPr>
                      <a:r>
                        <a:rPr lang="fr-FR" sz="1500"/>
                        <a:t>Uruguay</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500">
                          <a:solidFill>
                            <a:schemeClr val="tx1"/>
                          </a:solidFill>
                        </a:rPr>
                        <a:t>5</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r h="241102">
                <a:tc vMerge="1">
                  <a:txBody>
                    <a:bodyPr/>
                    <a:p>
                      <a:pPr>
                        <a:defRPr/>
                      </a:pPr>
                      <a:r>
                        <a:rPr lang="fr-FR" sz="1500">
                          <a:solidFill>
                            <a:schemeClr val="tx1"/>
                          </a:solidFill>
                        </a:rPr>
                        <a:t>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defRPr/>
                      </a:pPr>
                      <a:r>
                        <a:rPr lang="fr-FR" sz="1500">
                          <a:solidFill>
                            <a:schemeClr val="tx1"/>
                          </a:solidFill>
                        </a:rPr>
                        <a:t>Mexico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5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r h="241102">
                <a:tc vMerge="1">
                  <a:txBody>
                    <a:bodyPr/>
                    <a:p>
                      <a:pPr marL="0" marR="0" lvl="0" indent="0" algn="l" defTabSz="914400">
                        <a:lnSpc>
                          <a:spcPct val="100000"/>
                        </a:lnSpc>
                        <a:spcBef>
                          <a:spcPts val="0"/>
                        </a:spcBef>
                        <a:spcAft>
                          <a:spcPts val="0"/>
                        </a:spcAft>
                        <a:buClrTx/>
                        <a:buSzTx/>
                        <a:buFontTx/>
                        <a:buNone/>
                        <a:defRPr/>
                      </a:pPr>
                      <a:r>
                        <a:rPr lang="fr-FR" sz="1500">
                          <a:solidFill>
                            <a:schemeClr val="tx1"/>
                          </a:solidFill>
                        </a:rPr>
                        <a:t>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defRPr/>
                      </a:pPr>
                      <a:r>
                        <a:rPr lang="fr-FR" sz="1500"/>
                        <a:t>Canada</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r h="241102">
                <a:tc vMerge="1">
                  <a:txBody>
                    <a:bodyPr/>
                    <a:p>
                      <a:pPr>
                        <a:defRPr/>
                      </a:pPr>
                      <a:r>
                        <a:rPr lang="fr-FR" sz="1500">
                          <a:solidFill>
                            <a:schemeClr val="tx1"/>
                          </a:solidFill>
                        </a:rPr>
                        <a:t>America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defRPr/>
                      </a:pPr>
                      <a:r>
                        <a:rPr lang="fr-FR" sz="1500">
                          <a:solidFill>
                            <a:schemeClr val="tx1"/>
                          </a:solidFill>
                        </a:rPr>
                        <a:t>USA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4">
                        <a:lumMod val="20000"/>
                        <a:lumOff val="80000"/>
                      </a:schemeClr>
                    </a:solidFill>
                  </a:tcPr>
                </a:tc>
              </a:tr>
              <a:tr h="241102">
                <a:tc rowSpan="4">
                  <a:txBody>
                    <a:bodyPr/>
                    <a:p>
                      <a:pPr>
                        <a:defRPr/>
                      </a:pPr>
                      <a:r>
                        <a:rPr lang="fr-FR" sz="1500">
                          <a:solidFill>
                            <a:schemeClr val="tx1"/>
                          </a:solidFill>
                        </a:rPr>
                        <a:t>Asia</a:t>
                      </a:r>
                      <a:endParaRPr/>
                    </a:p>
                    <a:p>
                      <a:pPr>
                        <a:defRPr/>
                      </a:pPr>
                      <a:r>
                        <a:rPr lang="fr-FR" sz="1500">
                          <a:solidFill>
                            <a:schemeClr val="tx1"/>
                          </a:solidFill>
                        </a:rPr>
                        <a:t>(10)</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defRPr/>
                      </a:pPr>
                      <a:r>
                        <a:rPr lang="fr-FR" sz="1500"/>
                        <a:t>China</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500">
                          <a:solidFill>
                            <a:schemeClr val="tx1"/>
                          </a:solidFill>
                        </a:rPr>
                        <a:t>4</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r h="241102">
                <a:tc vMerge="1">
                  <a:txBody>
                    <a:bodyPr/>
                    <a:p>
                      <a:pPr>
                        <a:defRPr/>
                      </a:pPr>
                      <a:r>
                        <a:rPr lang="fr-FR" sz="1500">
                          <a:solidFill>
                            <a:schemeClr val="tx1"/>
                          </a:solidFill>
                        </a:rPr>
                        <a:t>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defRPr/>
                      </a:pPr>
                      <a:r>
                        <a:rPr lang="fr-FR" sz="1500"/>
                        <a:t>India</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5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r h="241102">
                <a:tc vMerge="1">
                  <a:txBody>
                    <a:bodyPr/>
                    <a:p>
                      <a:pPr>
                        <a:defRPr/>
                      </a:pPr>
                      <a:r>
                        <a:rPr lang="fr-FR" sz="1500">
                          <a:solidFill>
                            <a:schemeClr val="tx1"/>
                          </a:solidFill>
                        </a:rPr>
                        <a:t>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defRPr/>
                      </a:pPr>
                      <a:r>
                        <a:rPr lang="fr-FR" sz="1500">
                          <a:solidFill>
                            <a:schemeClr val="tx1"/>
                          </a:solidFill>
                        </a:rPr>
                        <a:t>Indonesia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5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r h="241102">
                <a:tc vMerge="1">
                  <a:txBody>
                    <a:bodyPr/>
                    <a:p>
                      <a:pPr>
                        <a:defRPr/>
                      </a:pPr>
                      <a:r>
                        <a:rPr lang="fr-FR" sz="1500">
                          <a:solidFill>
                            <a:schemeClr val="tx1"/>
                          </a:solidFill>
                        </a:rPr>
                        <a:t>Asia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defRPr/>
                      </a:pPr>
                      <a:r>
                        <a:rPr lang="fr-FR" sz="1500">
                          <a:solidFill>
                            <a:schemeClr val="tx1"/>
                          </a:solidFill>
                        </a:rPr>
                        <a:t>Lebanon</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5">
                        <a:lumMod val="20000"/>
                        <a:lumOff val="80000"/>
                      </a:schemeClr>
                    </a:solidFill>
                  </a:tcPr>
                </a:tc>
              </a:tr>
              <a:tr h="241102">
                <a:tc rowSpan="7">
                  <a:txBody>
                    <a:bodyPr/>
                    <a:p>
                      <a:pPr>
                        <a:defRPr/>
                      </a:pPr>
                      <a:r>
                        <a:rPr lang="fr-FR" sz="1500">
                          <a:solidFill>
                            <a:schemeClr val="tx1"/>
                          </a:solidFill>
                        </a:rPr>
                        <a:t>Africa</a:t>
                      </a:r>
                      <a:endParaRPr/>
                    </a:p>
                    <a:p>
                      <a:pPr>
                        <a:defRPr/>
                      </a:pPr>
                      <a:r>
                        <a:rPr lang="fr-FR" sz="1500">
                          <a:solidFill>
                            <a:schemeClr val="tx1"/>
                          </a:solidFill>
                        </a:rPr>
                        <a:t>(10)</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solidFill>
                            <a:schemeClr val="tx1"/>
                          </a:solidFill>
                        </a:rPr>
                        <a:t>Tunisia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3</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t>Senegal</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2</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marL="0" marR="0" lvl="0" indent="0" algn="l" defTabSz="914400">
                        <a:lnSpc>
                          <a:spcPct val="100000"/>
                        </a:lnSpc>
                        <a:spcBef>
                          <a:spcPts val="0"/>
                        </a:spcBef>
                        <a:spcAft>
                          <a:spcPts val="0"/>
                        </a:spcAft>
                        <a:buClrTx/>
                        <a:buSzTx/>
                        <a:buFontTx/>
                        <a:buNone/>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marL="0" marR="0" lvl="0" indent="0" algn="l" defTabSz="914400">
                        <a:lnSpc>
                          <a:spcPct val="100000"/>
                        </a:lnSpc>
                        <a:spcBef>
                          <a:spcPts val="0"/>
                        </a:spcBef>
                        <a:spcAft>
                          <a:spcPts val="0"/>
                        </a:spcAft>
                        <a:buClrTx/>
                        <a:buSzTx/>
                        <a:buFontTx/>
                        <a:buNone/>
                        <a:defRPr/>
                      </a:pPr>
                      <a:r>
                        <a:rPr lang="fr-FR" sz="1500">
                          <a:solidFill>
                            <a:schemeClr val="tx1"/>
                          </a:solidFill>
                        </a:rPr>
                        <a:t>Burkina Faso</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solidFill>
                            <a:schemeClr val="tx1"/>
                          </a:solidFill>
                        </a:rPr>
                        <a:t>Ethiopia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t>Madagascar</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t>Malawi</a:t>
                      </a:r>
                      <a:endParaRPr lang="fr-FR" sz="1500">
                        <a:solidFill>
                          <a:schemeClr val="tx1"/>
                        </a:solidFill>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vMerge="1">
                  <a:txBody>
                    <a:bodyPr/>
                    <a:p>
                      <a:pPr>
                        <a:defRPr/>
                      </a:pPr>
                      <a:r>
                        <a:rPr lang="fr-FR" sz="1500">
                          <a:solidFill>
                            <a:schemeClr val="tx1"/>
                          </a:solidFill>
                        </a:rPr>
                        <a:t>Africa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defRPr/>
                      </a:pPr>
                      <a:r>
                        <a:rPr lang="fr-FR" sz="1500">
                          <a:solidFill>
                            <a:schemeClr val="tx1"/>
                          </a:solidFill>
                        </a:rPr>
                        <a:t>Mali</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chemeClr val="accent2">
                        <a:lumMod val="20000"/>
                        <a:lumOff val="80000"/>
                      </a:schemeClr>
                    </a:solidFill>
                  </a:tcPr>
                </a:tc>
              </a:tr>
              <a:tr h="241102">
                <a:tc rowSpan="2">
                  <a:txBody>
                    <a:bodyPr/>
                    <a:p>
                      <a:pPr>
                        <a:defRPr/>
                      </a:pPr>
                      <a:r>
                        <a:rPr lang="fr-FR" sz="1500">
                          <a:solidFill>
                            <a:schemeClr val="tx1"/>
                          </a:solidFill>
                        </a:rPr>
                        <a:t>Oceania</a:t>
                      </a:r>
                      <a:endParaRPr/>
                    </a:p>
                    <a:p>
                      <a:pPr>
                        <a:defRPr/>
                      </a:pPr>
                      <a:r>
                        <a:rPr lang="fr-FR" sz="1500">
                          <a:solidFill>
                            <a:schemeClr val="tx1"/>
                          </a:solidFill>
                        </a:rPr>
                        <a:t>(2)</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defRPr/>
                      </a:pPr>
                      <a:r>
                        <a:rPr lang="fr-FR" sz="1500">
                          <a:solidFill>
                            <a:schemeClr val="tx1"/>
                          </a:solidFill>
                        </a:rPr>
                        <a:t>New Zealand</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r>
              <a:tr h="241102">
                <a:tc vMerge="1">
                  <a:txBody>
                    <a:bodyPr/>
                    <a:p>
                      <a:pPr>
                        <a:defRPr/>
                      </a:pPr>
                      <a:r>
                        <a:rPr lang="fr-FR" sz="1500">
                          <a:solidFill>
                            <a:schemeClr val="tx1"/>
                          </a:solidFill>
                        </a:rPr>
                        <a:t>Oceania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defRPr/>
                      </a:pPr>
                      <a:r>
                        <a:rPr lang="fr-FR" sz="1500">
                          <a:solidFill>
                            <a:schemeClr val="tx1"/>
                          </a:solidFill>
                        </a:rPr>
                        <a:t>Australia</a:t>
                      </a:r>
                      <a:endParaRPr/>
                    </a:p>
                  </a:txBody>
                  <a:tcPr marL="180000"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c>
                  <a:txBody>
                    <a:bodyPr/>
                    <a:p>
                      <a:pPr algn="ctr">
                        <a:defRPr/>
                      </a:pPr>
                      <a:r>
                        <a:rPr lang="fr-FR" sz="1500">
                          <a:solidFill>
                            <a:schemeClr val="tx1"/>
                          </a:solidFill>
                        </a:rPr>
                        <a:t>1</a:t>
                      </a:r>
                      <a:endParaRPr/>
                    </a:p>
                  </a:txBody>
                  <a:tcPr marL="4108" marR="4108" marT="3287" marB="3287" anchor="ctr">
                    <a:lnL w="12700" algn="ctr">
                      <a:solidFill>
                        <a:schemeClr val="accent3"/>
                      </a:solidFill>
                    </a:lnL>
                    <a:lnR w="12700" algn="ctr">
                      <a:solidFill>
                        <a:schemeClr val="accent3"/>
                      </a:solidFill>
                    </a:lnR>
                    <a:lnT w="12700" algn="ctr">
                      <a:solidFill>
                        <a:schemeClr val="accent3"/>
                      </a:solidFill>
                    </a:lnT>
                    <a:lnB w="12700" algn="ctr">
                      <a:solidFill>
                        <a:schemeClr val="accent3"/>
                      </a:solidFill>
                    </a:lnB>
                    <a:solidFill>
                      <a:srgbClr val="EDC7FF"/>
                    </a:solidFill>
                  </a:tcPr>
                </a:tc>
              </a:tr>
            </a:tbl>
          </a:graphicData>
        </a:graphic>
      </p:graphicFrame>
      <p:sp>
        <p:nvSpPr>
          <p:cNvPr id="2095982922" name="Espace réservé du texte 2"/>
          <p:cNvSpPr>
            <a:spLocks noGrp="1"/>
          </p:cNvSpPr>
          <p:nvPr>
            <p:ph type="body" idx="1"/>
          </p:nvPr>
        </p:nvSpPr>
        <p:spPr bwMode="auto">
          <a:xfrm>
            <a:off x="610193" y="996039"/>
            <a:ext cx="5143257" cy="5204736"/>
          </a:xfrm>
        </p:spPr>
        <p:txBody>
          <a:bodyPr vert="horz" lIns="91440" tIns="45720" rIns="91440" bIns="45720" rtlCol="0">
            <a:normAutofit/>
          </a:bodyPr>
          <a:lstStyle/>
          <a:p>
            <a:pPr>
              <a:defRPr/>
            </a:pPr>
            <a:r>
              <a:rPr lang="fr-FR" b="1">
                <a:solidFill>
                  <a:schemeClr val="accent5"/>
                </a:solidFill>
              </a:rPr>
              <a:t>From the 5th continents: </a:t>
            </a:r>
            <a:endParaRPr/>
          </a:p>
          <a:p>
            <a:pPr>
              <a:defRPr/>
            </a:pPr>
            <a:r>
              <a:rPr lang="fr-FR" b="1">
                <a:solidFill>
                  <a:schemeClr val="accent5"/>
                </a:solidFill>
              </a:rPr>
              <a:t>Countries</a:t>
            </a:r>
            <a:r>
              <a:rPr lang="fr-FR">
                <a:solidFill>
                  <a:schemeClr val="accent5"/>
                </a:solidFill>
              </a:rPr>
              <a:t>: 27</a:t>
            </a:r>
            <a:endParaRPr lang="fr-FR" b="1">
              <a:solidFill>
                <a:schemeClr val="accent5"/>
              </a:solidFill>
            </a:endParaRPr>
          </a:p>
          <a:p>
            <a:pPr>
              <a:defRPr/>
            </a:pPr>
            <a:r>
              <a:rPr lang="fr-FR" b="1"/>
              <a:t>PhD Students </a:t>
            </a:r>
            <a:r>
              <a:rPr lang="fr-FR"/>
              <a:t>: 46 = 20%</a:t>
            </a:r>
            <a:endParaRPr lang="fr-FR" b="1"/>
          </a:p>
          <a:p>
            <a:pPr>
              <a:defRPr/>
            </a:pPr>
            <a:r>
              <a:rPr lang="fr-FR" b="1">
                <a:solidFill>
                  <a:schemeClr val="accent6"/>
                </a:solidFill>
              </a:rPr>
              <a:t>Women/Men </a:t>
            </a:r>
            <a:r>
              <a:rPr lang="fr-FR">
                <a:solidFill>
                  <a:schemeClr val="accent6"/>
                </a:solidFill>
              </a:rPr>
              <a:t>: 134/94 = 59% / 41%</a:t>
            </a:r>
            <a:endParaRPr lang="fr-FR" b="1"/>
          </a:p>
          <a:p>
            <a:pPr>
              <a:defRPr/>
            </a:pPr>
            <a:r>
              <a:rPr lang="fr-FR" b="1"/>
              <a:t>Vegetarians</a:t>
            </a:r>
            <a:r>
              <a:rPr lang="fr-FR"/>
              <a:t> :71/228</a:t>
            </a:r>
            <a:r>
              <a:rPr lang="fr-FR">
                <a:highlight>
                  <a:srgbClr val="FFFF00"/>
                </a:highlight>
              </a:rPr>
              <a:t> =31 %</a:t>
            </a:r>
            <a:endParaRPr lang="fr-FR" b="1">
              <a:highlight>
                <a:srgbClr val="FFFF00"/>
              </a:highlight>
            </a:endParaRPr>
          </a:p>
          <a:p>
            <a:pPr>
              <a:defRPr/>
            </a:pPr>
            <a:r>
              <a:rPr lang="fr-FR" b="1">
                <a:solidFill>
                  <a:schemeClr val="accent2"/>
                </a:solidFill>
              </a:rPr>
              <a:t>Various disciplines </a:t>
            </a:r>
            <a:r>
              <a:rPr lang="fr-FR">
                <a:solidFill>
                  <a:schemeClr val="accent2"/>
                </a:solidFill>
              </a:rPr>
              <a:t>: livestock farming, economics, social and human sciences, food sciences, agronomists</a:t>
            </a:r>
            <a:endParaRPr/>
          </a:p>
          <a:p>
            <a:pPr>
              <a:defRPr/>
            </a:pPr>
            <a:r>
              <a:rPr lang="fr-FR"/>
              <a:t>Participating to the </a:t>
            </a:r>
            <a:r>
              <a:rPr lang="fr-FR" b="1"/>
              <a:t>Training course or side-events : </a:t>
            </a:r>
            <a:r>
              <a:rPr lang="fr-FR">
                <a:highlight>
                  <a:srgbClr val="FFFF00"/>
                </a:highlight>
              </a:rPr>
              <a:t>41+5+ 16 (LINDDA)</a:t>
            </a:r>
            <a:endParaRPr/>
          </a:p>
          <a:p>
            <a:pPr>
              <a:defRPr/>
            </a:pPr>
            <a:endParaRPr lang="fr-FR" b="1">
              <a:highlight>
                <a:srgbClr val="FFFF00"/>
              </a:highlight>
            </a:endParaRPr>
          </a:p>
          <a:p>
            <a:pPr>
              <a:defRPr/>
            </a:pPr>
            <a:endParaRPr lang="fr-FR"/>
          </a:p>
          <a:p>
            <a:pPr marL="342900" indent="-342900">
              <a:buFont typeface="Wingdings"/>
              <a:buChar char="v"/>
              <a:defRPr/>
            </a:pPr>
            <a:endParaRPr lang="fr-FR"/>
          </a:p>
          <a:p>
            <a:pPr marL="342900" indent="-342900">
              <a:buFont typeface="Wingdings"/>
              <a:buChar char="v"/>
              <a:defRPr/>
            </a:pPr>
            <a:endParaRPr lang="fr-FR"/>
          </a:p>
        </p:txBody>
      </p:sp>
      <p:sp>
        <p:nvSpPr>
          <p:cNvPr id="849222364" name="ZoneTexte 6"/>
          <p:cNvSpPr txBox="1"/>
          <p:nvPr/>
        </p:nvSpPr>
        <p:spPr bwMode="auto">
          <a:xfrm>
            <a:off x="743193" y="5588000"/>
            <a:ext cx="5810008" cy="646331"/>
          </a:xfrm>
          <a:prstGeom prst="rect">
            <a:avLst/>
          </a:prstGeom>
          <a:noFill/>
        </p:spPr>
        <p:txBody>
          <a:bodyPr wrap="square" rtlCol="0">
            <a:spAutoFit/>
          </a:bodyPr>
          <a:lstStyle/>
          <a:p>
            <a:pPr>
              <a:defRPr/>
            </a:pPr>
            <a:r>
              <a:rPr lang="fr-FR" b="1">
                <a:highlight>
                  <a:srgbClr val="FFFF00"/>
                </a:highlight>
              </a:rPr>
              <a:t>NB les chiffres sont inexacts puisque la liste a changé…mais je propose qu’on laisse comme ça</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598292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598292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06254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9598292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9598292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9598292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9598292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959829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605432904" name="Titre 1"/>
          <p:cNvSpPr>
            <a:spLocks noGrp="1"/>
          </p:cNvSpPr>
          <p:nvPr>
            <p:ph type="title"/>
          </p:nvPr>
        </p:nvSpPr>
        <p:spPr bwMode="auto">
          <a:xfrm>
            <a:off x="299257" y="348418"/>
            <a:ext cx="11773921" cy="613607"/>
          </a:xfrm>
        </p:spPr>
        <p:txBody>
          <a:bodyPr>
            <a:normAutofit/>
          </a:bodyPr>
          <a:lstStyle/>
          <a:p>
            <a:pPr algn="ctr">
              <a:defRPr/>
            </a:pPr>
            <a:r>
              <a:rPr lang="fr-FR" sz="3200"/>
              <a:t>WELCOME to the 8th edition of the Farming System Design Conference</a:t>
            </a:r>
            <a:endParaRPr/>
          </a:p>
        </p:txBody>
      </p:sp>
      <p:sp>
        <p:nvSpPr>
          <p:cNvPr id="1701580979" name="Espace réservé du texte 6"/>
          <p:cNvSpPr>
            <a:spLocks noGrp="1"/>
          </p:cNvSpPr>
          <p:nvPr>
            <p:ph type="body" idx="1"/>
          </p:nvPr>
        </p:nvSpPr>
        <p:spPr bwMode="auto">
          <a:xfrm>
            <a:off x="304800" y="1039516"/>
            <a:ext cx="11587942" cy="5010149"/>
          </a:xfrm>
        </p:spPr>
        <p:txBody>
          <a:bodyPr>
            <a:noAutofit/>
          </a:bodyPr>
          <a:lstStyle/>
          <a:p>
            <a:pPr algn="ctr">
              <a:defRPr/>
            </a:pPr>
            <a:r>
              <a:rPr lang="fr-FR" sz="2700" b="1">
                <a:solidFill>
                  <a:schemeClr val="accent2"/>
                </a:solidFill>
              </a:rPr>
              <a:t>Farming System Design for Sustainable Agrifood Systems: </a:t>
            </a:r>
            <a:endParaRPr/>
          </a:p>
          <a:p>
            <a:pPr algn="ctr">
              <a:defRPr/>
            </a:pPr>
            <a:r>
              <a:rPr lang="fr-FR" sz="2700" b="1">
                <a:solidFill>
                  <a:schemeClr val="accent2"/>
                </a:solidFill>
              </a:rPr>
              <a:t>theories and practices</a:t>
            </a:r>
            <a:endParaRPr/>
          </a:p>
          <a:p>
            <a:pPr algn="just">
              <a:defRPr/>
            </a:pPr>
            <a:r>
              <a:rPr lang="en-GB" sz="1900">
                <a:latin typeface="Calibri"/>
                <a:ea typeface="Calibri"/>
                <a:cs typeface="Arial"/>
              </a:rPr>
              <a:t> </a:t>
            </a:r>
            <a:endParaRPr/>
          </a:p>
        </p:txBody>
      </p:sp>
      <p:graphicFrame>
        <p:nvGraphicFramePr>
          <p:cNvPr id="796267126" name="Diagramme 9"/>
          <p:cNvGraphicFramePr>
            <a:graphicFrameLocks xmlns:a="http://schemas.openxmlformats.org/drawingml/2006/main"/>
          </p:cNvGraphicFramePr>
          <p:nvPr/>
        </p:nvGraphicFramePr>
        <p:xfrm>
          <a:off x="2054225" y="2825002"/>
          <a:ext cx="9658084" cy="3842906"/>
          <a:chOff x="0" y="0"/>
          <a:chExt cx="9658084" cy="3842906"/>
        </p:xfrm>
        <a:graphic>
          <a:graphicData uri="http://schemas.openxmlformats.org/drawingml/2006/diagram">
            <dgm:relIds xmlns:dgm="http://schemas.openxmlformats.org/drawingml/2006/diagram" xmlns:r="http://schemas.openxmlformats.org/officeDocument/2006/relationships" r:dm="rId4" r:lo="rId6" r:qs="rId7" r:cs="rId5"/>
          </a:graphicData>
        </a:graphic>
      </p:graphicFrame>
      <p:sp>
        <p:nvSpPr>
          <p:cNvPr id="407825172" name="Rectangle 10"/>
          <p:cNvSpPr/>
          <p:nvPr/>
        </p:nvSpPr>
        <p:spPr bwMode="auto">
          <a:xfrm>
            <a:off x="178595" y="2006036"/>
            <a:ext cx="11587942" cy="830997"/>
          </a:xfrm>
          <a:prstGeom prst="rect">
            <a:avLst/>
          </a:prstGeom>
        </p:spPr>
        <p:txBody>
          <a:bodyPr wrap="square">
            <a:spAutoFit/>
          </a:bodyPr>
          <a:lstStyle/>
          <a:p>
            <a:pPr>
              <a:defRPr/>
            </a:pPr>
            <a:r>
              <a:rPr lang="en-GB" sz="2400" b="1">
                <a:latin typeface="Calibri"/>
                <a:ea typeface="Calibri"/>
                <a:cs typeface="Arial"/>
              </a:rPr>
              <a:t>Main scientific focus of the conference: </a:t>
            </a:r>
            <a:r>
              <a:rPr lang="en-US" sz="2400" b="1"/>
              <a:t>designing for agrifood system transitions towards sustainable and healthy systems</a:t>
            </a:r>
            <a:r>
              <a:rPr lang="en-GB" sz="2400" b="1">
                <a:latin typeface="Calibri"/>
                <a:ea typeface="Calibri"/>
                <a:cs typeface="Arial"/>
              </a:rPr>
              <a:t> </a:t>
            </a:r>
            <a:r>
              <a:rPr lang="en-GB" sz="2000" b="1">
                <a:latin typeface="Calibri"/>
                <a:ea typeface="Calibri"/>
                <a:cs typeface="Arial"/>
              </a:rPr>
              <a:t> </a:t>
            </a:r>
            <a:endParaRPr/>
          </a:p>
        </p:txBody>
      </p:sp>
      <p:pic>
        <p:nvPicPr>
          <p:cNvPr id="1689601926" name="Google Shape;219;p27"/>
          <p:cNvPicPr/>
          <p:nvPr/>
        </p:nvPicPr>
        <p:blipFill>
          <a:blip r:embed="rId8">
            <a:alphaModFix/>
          </a:blip>
          <a:stretch/>
        </p:blipFill>
        <p:spPr bwMode="auto">
          <a:xfrm>
            <a:off x="2201332" y="3045346"/>
            <a:ext cx="455084" cy="437933"/>
          </a:xfrm>
          <a:prstGeom prst="rect">
            <a:avLst/>
          </a:prstGeom>
          <a:noFill/>
          <a:ln>
            <a:noFill/>
          </a:ln>
        </p:spPr>
      </p:pic>
      <p:pic>
        <p:nvPicPr>
          <p:cNvPr id="859387597" name="Image 12"/>
          <p:cNvPicPr>
            <a:picLocks noChangeAspect="1"/>
          </p:cNvPicPr>
          <p:nvPr/>
        </p:nvPicPr>
        <p:blipFill>
          <a:blip r:embed="rId9"/>
          <a:stretch/>
        </p:blipFill>
        <p:spPr bwMode="auto">
          <a:xfrm>
            <a:off x="2576718" y="3798682"/>
            <a:ext cx="408172" cy="437932"/>
          </a:xfrm>
          <a:prstGeom prst="rect">
            <a:avLst/>
          </a:prstGeom>
        </p:spPr>
      </p:pic>
      <p:pic>
        <p:nvPicPr>
          <p:cNvPr id="1594764870" name="Image 13"/>
          <p:cNvPicPr>
            <a:picLocks noChangeAspect="1"/>
          </p:cNvPicPr>
          <p:nvPr/>
        </p:nvPicPr>
        <p:blipFill>
          <a:blip r:embed="rId10"/>
          <a:stretch/>
        </p:blipFill>
        <p:spPr bwMode="auto">
          <a:xfrm>
            <a:off x="2659918" y="4540282"/>
            <a:ext cx="381125" cy="366169"/>
          </a:xfrm>
          <a:prstGeom prst="rect">
            <a:avLst/>
          </a:prstGeom>
        </p:spPr>
      </p:pic>
      <p:pic>
        <p:nvPicPr>
          <p:cNvPr id="482649998" name="Image 14"/>
          <p:cNvPicPr>
            <a:picLocks noChangeAspect="1"/>
          </p:cNvPicPr>
          <p:nvPr/>
        </p:nvPicPr>
        <p:blipFill>
          <a:blip r:embed="rId11"/>
          <a:stretch/>
        </p:blipFill>
        <p:spPr bwMode="auto">
          <a:xfrm>
            <a:off x="2505637" y="5237188"/>
            <a:ext cx="479253" cy="471360"/>
          </a:xfrm>
          <a:prstGeom prst="rect">
            <a:avLst/>
          </a:prstGeom>
        </p:spPr>
      </p:pic>
      <p:pic>
        <p:nvPicPr>
          <p:cNvPr id="1690449582" name="Image 15"/>
          <p:cNvPicPr>
            <a:picLocks noChangeAspect="1"/>
          </p:cNvPicPr>
          <p:nvPr/>
        </p:nvPicPr>
        <p:blipFill>
          <a:blip r:embed="rId12"/>
          <a:stretch/>
        </p:blipFill>
        <p:spPr bwMode="auto">
          <a:xfrm>
            <a:off x="2231078" y="5953385"/>
            <a:ext cx="395592" cy="42501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115506078" name="Titre 1"/>
          <p:cNvSpPr>
            <a:spLocks noGrp="1"/>
          </p:cNvSpPr>
          <p:nvPr>
            <p:ph type="title"/>
          </p:nvPr>
        </p:nvSpPr>
        <p:spPr bwMode="auto"/>
        <p:txBody>
          <a:bodyPr/>
          <a:lstStyle/>
          <a:p>
            <a:pPr>
              <a:defRPr/>
            </a:pPr>
            <a:r>
              <a:rPr lang="fr-FR"/>
              <a:t>FSD8 organisation: supported by IDEAS</a:t>
            </a:r>
            <a:endParaRPr/>
          </a:p>
        </p:txBody>
      </p:sp>
      <p:pic>
        <p:nvPicPr>
          <p:cNvPr id="39047038" name="Image 4"/>
          <p:cNvPicPr>
            <a:picLocks noChangeAspect="1"/>
          </p:cNvPicPr>
          <p:nvPr/>
        </p:nvPicPr>
        <p:blipFill>
          <a:blip r:embed="rId3"/>
          <a:stretch/>
        </p:blipFill>
        <p:spPr bwMode="auto">
          <a:xfrm>
            <a:off x="8955012" y="134777"/>
            <a:ext cx="3074228" cy="1101892"/>
          </a:xfrm>
          <a:prstGeom prst="rect">
            <a:avLst/>
          </a:prstGeom>
        </p:spPr>
      </p:pic>
      <p:sp>
        <p:nvSpPr>
          <p:cNvPr id="1943237199" name="Espace réservé du texte 6"/>
          <p:cNvSpPr>
            <a:spLocks noGrp="1"/>
          </p:cNvSpPr>
          <p:nvPr>
            <p:ph type="body" idx="1"/>
          </p:nvPr>
        </p:nvSpPr>
        <p:spPr bwMode="auto">
          <a:xfrm>
            <a:off x="494494" y="1434995"/>
            <a:ext cx="6108752" cy="4827277"/>
          </a:xfrm>
        </p:spPr>
        <p:txBody>
          <a:bodyPr>
            <a:normAutofit lnSpcReduction="10000"/>
          </a:bodyPr>
          <a:lstStyle/>
          <a:p>
            <a:pPr>
              <a:defRPr/>
            </a:pPr>
            <a:r>
              <a:rPr lang="fr-FR" sz="2200"/>
              <a:t>IDEAS is a </a:t>
            </a:r>
            <a:r>
              <a:rPr lang="fr-FR" sz="2200" b="1"/>
              <a:t>network of scientists </a:t>
            </a:r>
            <a:r>
              <a:rPr lang="fr-FR" sz="2200"/>
              <a:t>(researchers, lecturers and PhD students) from around 20 INRAE Research Units in France …</a:t>
            </a:r>
            <a:endParaRPr/>
          </a:p>
          <a:p>
            <a:pPr>
              <a:defRPr/>
            </a:pPr>
            <a:endParaRPr lang="fr-FR" sz="1000"/>
          </a:p>
          <a:p>
            <a:pPr>
              <a:defRPr/>
            </a:pPr>
            <a:r>
              <a:rPr lang="fr-FR" sz="2200"/>
              <a:t>Supported by AgroParisTech and INRAE (3 divisions: ACT, AgroEcoSystem and Transform) … </a:t>
            </a:r>
            <a:endParaRPr/>
          </a:p>
          <a:p>
            <a:pPr>
              <a:defRPr/>
            </a:pPr>
            <a:endParaRPr lang="fr-FR" sz="1100"/>
          </a:p>
          <a:p>
            <a:pPr>
              <a:defRPr/>
            </a:pPr>
            <a:r>
              <a:rPr lang="fr-FR" sz="2200"/>
              <a:t>Focusing on </a:t>
            </a:r>
            <a:r>
              <a:rPr lang="fr-FR" sz="2200" b="1"/>
              <a:t>innovative, open and situated design approaches </a:t>
            </a:r>
            <a:r>
              <a:rPr lang="fr-FR" sz="2200"/>
              <a:t>to support the agroecological </a:t>
            </a:r>
            <a:r>
              <a:rPr lang="fr-FR" sz="2200" b="1"/>
              <a:t>transition</a:t>
            </a:r>
            <a:r>
              <a:rPr lang="fr-FR" sz="2200"/>
              <a:t> of </a:t>
            </a:r>
            <a:r>
              <a:rPr lang="fr-FR" sz="2200" b="1"/>
              <a:t>agrifood systems </a:t>
            </a:r>
            <a:r>
              <a:rPr lang="fr-FR" sz="2200"/>
              <a:t>toward </a:t>
            </a:r>
            <a:r>
              <a:rPr lang="fr-FR" sz="2200" b="1"/>
              <a:t>sustainability</a:t>
            </a:r>
            <a:r>
              <a:rPr lang="fr-FR" sz="2200"/>
              <a:t> and </a:t>
            </a:r>
            <a:r>
              <a:rPr lang="fr-FR" sz="2200" b="1"/>
              <a:t>health</a:t>
            </a:r>
            <a:r>
              <a:rPr lang="fr-FR" sz="2200"/>
              <a:t>…</a:t>
            </a:r>
            <a:endParaRPr/>
          </a:p>
          <a:p>
            <a:pPr>
              <a:defRPr/>
            </a:pPr>
            <a:endParaRPr lang="fr-FR" sz="1000"/>
          </a:p>
          <a:p>
            <a:pPr>
              <a:defRPr/>
            </a:pPr>
            <a:r>
              <a:rPr lang="fr-FR" sz="2200"/>
              <a:t>… to tackle complex, urgent and wicked challenges by proposing solutions grounded in </a:t>
            </a:r>
            <a:r>
              <a:rPr lang="fr-FR" sz="2200" b="1"/>
              <a:t>disruptive and systemic innovations</a:t>
            </a:r>
            <a:r>
              <a:rPr lang="fr-FR" sz="2200"/>
              <a:t>, and by driving transformations  in </a:t>
            </a:r>
            <a:r>
              <a:rPr lang="fr-FR" sz="2200" b="1"/>
              <a:t>socio-technical systems</a:t>
            </a:r>
            <a:r>
              <a:rPr lang="fr-FR" sz="2200"/>
              <a:t>.</a:t>
            </a:r>
            <a:endParaRPr/>
          </a:p>
        </p:txBody>
      </p:sp>
      <p:grpSp>
        <p:nvGrpSpPr>
          <p:cNvPr id="576162197" name="Groupe 50"/>
          <p:cNvGrpSpPr/>
          <p:nvPr/>
        </p:nvGrpSpPr>
        <p:grpSpPr bwMode="auto">
          <a:xfrm>
            <a:off x="8029574" y="1339399"/>
            <a:ext cx="4111959" cy="2686886"/>
            <a:chOff x="2284621" y="1187887"/>
            <a:chExt cx="7059853" cy="4938768"/>
          </a:xfrm>
        </p:grpSpPr>
        <p:pic>
          <p:nvPicPr>
            <p:cNvPr id="7" name="Image 6"/>
            <p:cNvPicPr>
              <a:picLocks noChangeAspect="1"/>
            </p:cNvPicPr>
            <p:nvPr/>
          </p:nvPicPr>
          <p:blipFill>
            <a:blip r:embed="rId4"/>
            <a:stretch/>
          </p:blipFill>
          <p:spPr bwMode="auto">
            <a:xfrm>
              <a:off x="3976247" y="1187887"/>
              <a:ext cx="5368227" cy="4938768"/>
            </a:xfrm>
            <a:prstGeom prst="rect">
              <a:avLst/>
            </a:prstGeom>
          </p:spPr>
        </p:pic>
        <p:pic>
          <p:nvPicPr>
            <p:cNvPr id="8" name="Image 7"/>
            <p:cNvPicPr>
              <a:picLocks noChangeAspect="1"/>
            </p:cNvPicPr>
            <p:nvPr/>
          </p:nvPicPr>
          <p:blipFill>
            <a:blip r:embed="rId5"/>
            <a:stretch/>
          </p:blipFill>
          <p:spPr bwMode="auto">
            <a:xfrm>
              <a:off x="2284621" y="1227451"/>
              <a:ext cx="1671919" cy="1436239"/>
            </a:xfrm>
            <a:prstGeom prst="rect">
              <a:avLst/>
            </a:prstGeom>
          </p:spPr>
        </p:pic>
        <p:pic>
          <p:nvPicPr>
            <p:cNvPr id="9" name="Image 8"/>
            <p:cNvPicPr>
              <a:picLocks noChangeAspect="1"/>
            </p:cNvPicPr>
            <p:nvPr/>
          </p:nvPicPr>
          <p:blipFill>
            <a:blip r:embed="rId6"/>
            <a:srcRect l="12064" t="14687" r="6974" b="16364"/>
            <a:stretch/>
          </p:blipFill>
          <p:spPr bwMode="auto">
            <a:xfrm>
              <a:off x="4782260" y="2580766"/>
              <a:ext cx="336720" cy="286756"/>
            </a:xfrm>
            <a:prstGeom prst="rect">
              <a:avLst/>
            </a:prstGeom>
          </p:spPr>
        </p:pic>
        <p:pic>
          <p:nvPicPr>
            <p:cNvPr id="10" name="Image 9"/>
            <p:cNvPicPr>
              <a:picLocks noChangeAspect="1"/>
            </p:cNvPicPr>
            <p:nvPr/>
          </p:nvPicPr>
          <p:blipFill>
            <a:blip r:embed="rId7"/>
            <a:stretch/>
          </p:blipFill>
          <p:spPr bwMode="auto">
            <a:xfrm>
              <a:off x="6835153" y="4865213"/>
              <a:ext cx="659525" cy="171657"/>
            </a:xfrm>
            <a:prstGeom prst="rect">
              <a:avLst/>
            </a:prstGeom>
          </p:spPr>
        </p:pic>
        <p:pic>
          <p:nvPicPr>
            <p:cNvPr id="11" name="Image 10"/>
            <p:cNvPicPr>
              <a:picLocks noChangeAspect="1"/>
            </p:cNvPicPr>
            <p:nvPr/>
          </p:nvPicPr>
          <p:blipFill>
            <a:blip r:embed="rId8"/>
            <a:stretch/>
          </p:blipFill>
          <p:spPr bwMode="auto">
            <a:xfrm>
              <a:off x="7326535" y="4255074"/>
              <a:ext cx="472630" cy="247462"/>
            </a:xfrm>
            <a:prstGeom prst="rect">
              <a:avLst/>
            </a:prstGeom>
          </p:spPr>
        </p:pic>
        <p:pic>
          <p:nvPicPr>
            <p:cNvPr id="12" name="Image 11"/>
            <p:cNvPicPr>
              <a:picLocks noChangeAspect="1"/>
            </p:cNvPicPr>
            <p:nvPr/>
          </p:nvPicPr>
          <p:blipFill>
            <a:blip r:embed="rId9"/>
            <a:stretch/>
          </p:blipFill>
          <p:spPr bwMode="auto">
            <a:xfrm>
              <a:off x="6967649" y="5036870"/>
              <a:ext cx="323028" cy="327769"/>
            </a:xfrm>
            <a:prstGeom prst="rect">
              <a:avLst/>
            </a:prstGeom>
          </p:spPr>
        </p:pic>
        <p:pic>
          <p:nvPicPr>
            <p:cNvPr id="13" name="Image 12"/>
            <p:cNvPicPr>
              <a:picLocks noChangeAspect="1"/>
            </p:cNvPicPr>
            <p:nvPr/>
          </p:nvPicPr>
          <p:blipFill>
            <a:blip r:embed="rId10"/>
            <a:srcRect l="0" t="0" r="43711" b="0"/>
            <a:stretch/>
          </p:blipFill>
          <p:spPr bwMode="auto">
            <a:xfrm>
              <a:off x="6533878" y="2810810"/>
              <a:ext cx="691679" cy="190054"/>
            </a:xfrm>
            <a:prstGeom prst="rect">
              <a:avLst/>
            </a:prstGeom>
          </p:spPr>
        </p:pic>
        <p:pic>
          <p:nvPicPr>
            <p:cNvPr id="14" name="Picture 4" descr="index - ECODEVELOPPEMENT"/>
            <p:cNvPicPr>
              <a:picLocks noChangeAspect="1" noChangeArrowheads="1"/>
            </p:cNvPicPr>
            <p:nvPr/>
          </p:nvPicPr>
          <p:blipFill>
            <a:blip r:embed="rId11"/>
            <a:stretch/>
          </p:blipFill>
          <p:spPr bwMode="auto">
            <a:xfrm>
              <a:off x="7378605" y="4582738"/>
              <a:ext cx="293895" cy="276607"/>
            </a:xfrm>
            <a:prstGeom prst="rect">
              <a:avLst/>
            </a:prstGeom>
            <a:noFill/>
          </p:spPr>
        </p:pic>
        <p:grpSp>
          <p:nvGrpSpPr>
            <p:cNvPr id="15" name="Groupe 14"/>
            <p:cNvGrpSpPr/>
            <p:nvPr/>
          </p:nvGrpSpPr>
          <p:grpSpPr bwMode="auto">
            <a:xfrm>
              <a:off x="5461367" y="4909187"/>
              <a:ext cx="1198994" cy="434010"/>
              <a:chOff x="9323618" y="3782898"/>
              <a:chExt cx="1957205" cy="823304"/>
            </a:xfrm>
          </p:grpSpPr>
          <p:pic>
            <p:nvPicPr>
              <p:cNvPr id="16" name="Picture 6" descr="GenPhySE | Génétique Physiologie et Systèmes d'Elevage"/>
              <p:cNvPicPr>
                <a:picLocks noChangeAspect="1" noChangeArrowheads="1"/>
              </p:cNvPicPr>
              <p:nvPr/>
            </p:nvPicPr>
            <p:blipFill>
              <a:blip r:embed="rId12"/>
              <a:stretch/>
            </p:blipFill>
            <p:spPr bwMode="auto">
              <a:xfrm>
                <a:off x="9369026" y="3782898"/>
                <a:ext cx="1297686" cy="354580"/>
              </a:xfrm>
              <a:prstGeom prst="rect">
                <a:avLst/>
              </a:prstGeom>
              <a:noFill/>
            </p:spPr>
          </p:pic>
          <p:sp>
            <p:nvSpPr>
              <p:cNvPr id="17" name="ZoneTexte 16"/>
              <p:cNvSpPr txBox="1"/>
              <p:nvPr/>
            </p:nvSpPr>
            <p:spPr bwMode="auto">
              <a:xfrm>
                <a:off x="9323618" y="4109935"/>
                <a:ext cx="1957205" cy="496266"/>
              </a:xfrm>
              <a:prstGeom prst="rect">
                <a:avLst/>
              </a:prstGeom>
              <a:noFill/>
            </p:spPr>
            <p:txBody>
              <a:bodyPr wrap="square" rtlCol="0">
                <a:spAutoFit/>
              </a:bodyPr>
              <a:lstStyle/>
              <a:p>
                <a:pPr>
                  <a:defRPr/>
                </a:pPr>
                <a:r>
                  <a:rPr lang="fr-FR" sz="1050">
                    <a:solidFill>
                      <a:srgbClr val="3FA29D"/>
                    </a:solidFill>
                  </a:rPr>
                  <a:t>UMR GENPHYSE</a:t>
                </a:r>
                <a:endParaRPr/>
              </a:p>
            </p:txBody>
          </p:sp>
        </p:grpSp>
        <p:grpSp>
          <p:nvGrpSpPr>
            <p:cNvPr id="18" name="Groupe 17"/>
            <p:cNvGrpSpPr/>
            <p:nvPr/>
          </p:nvGrpSpPr>
          <p:grpSpPr bwMode="auto">
            <a:xfrm>
              <a:off x="6246533" y="5255761"/>
              <a:ext cx="1189684" cy="392956"/>
              <a:chOff x="4654971" y="5987599"/>
              <a:chExt cx="1684408" cy="471697"/>
            </a:xfrm>
          </p:grpSpPr>
          <p:sp>
            <p:nvSpPr>
              <p:cNvPr id="19" name="ZoneTexte 18"/>
              <p:cNvSpPr txBox="1"/>
              <p:nvPr/>
            </p:nvSpPr>
            <p:spPr bwMode="auto">
              <a:xfrm>
                <a:off x="4654971" y="6145264"/>
                <a:ext cx="1684408" cy="314032"/>
              </a:xfrm>
              <a:prstGeom prst="rect">
                <a:avLst/>
              </a:prstGeom>
              <a:noFill/>
            </p:spPr>
            <p:txBody>
              <a:bodyPr wrap="square" rtlCol="0">
                <a:spAutoFit/>
              </a:bodyPr>
              <a:lstStyle/>
              <a:p>
                <a:pPr>
                  <a:defRPr/>
                </a:pPr>
                <a:r>
                  <a:rPr lang="fr-FR" sz="1050">
                    <a:solidFill>
                      <a:srgbClr val="3FA29D"/>
                    </a:solidFill>
                  </a:rPr>
                  <a:t>UE Maraichage</a:t>
                </a:r>
                <a:endParaRPr/>
              </a:p>
            </p:txBody>
          </p:sp>
          <p:pic>
            <p:nvPicPr>
              <p:cNvPr id="20" name="Image 7"/>
              <p:cNvPicPr>
                <a:picLocks noChangeAspect="1"/>
              </p:cNvPicPr>
              <p:nvPr/>
            </p:nvPicPr>
            <p:blipFill>
              <a:blip r:embed="rId13"/>
              <a:stretch/>
            </p:blipFill>
            <p:spPr bwMode="auto">
              <a:xfrm>
                <a:off x="4739702" y="5987599"/>
                <a:ext cx="655453" cy="172603"/>
              </a:xfrm>
              <a:prstGeom prst="rect">
                <a:avLst/>
              </a:prstGeom>
            </p:spPr>
          </p:pic>
        </p:grpSp>
        <p:pic>
          <p:nvPicPr>
            <p:cNvPr id="21" name="Image 20"/>
            <p:cNvPicPr>
              <a:picLocks noChangeAspect="1"/>
            </p:cNvPicPr>
            <p:nvPr/>
          </p:nvPicPr>
          <p:blipFill>
            <a:blip r:embed="rId14"/>
            <a:stretch/>
          </p:blipFill>
          <p:spPr bwMode="auto">
            <a:xfrm>
              <a:off x="5603960" y="4608585"/>
              <a:ext cx="798194" cy="310409"/>
            </a:xfrm>
            <a:prstGeom prst="rect">
              <a:avLst/>
            </a:prstGeom>
          </p:spPr>
        </p:pic>
        <p:pic>
          <p:nvPicPr>
            <p:cNvPr id="22" name="Picture 8" descr="ISARA-LyonAvignon"/>
            <p:cNvPicPr>
              <a:picLocks noChangeAspect="1" noChangeArrowheads="1"/>
            </p:cNvPicPr>
            <p:nvPr/>
          </p:nvPicPr>
          <p:blipFill>
            <a:blip r:embed="rId15"/>
            <a:srcRect l="0" t="18365" r="0" b="30676"/>
            <a:stretch/>
          </p:blipFill>
          <p:spPr bwMode="auto">
            <a:xfrm>
              <a:off x="7231644" y="3761489"/>
              <a:ext cx="659525" cy="305998"/>
            </a:xfrm>
            <a:prstGeom prst="rect">
              <a:avLst/>
            </a:prstGeom>
            <a:noFill/>
          </p:spPr>
        </p:pic>
        <p:pic>
          <p:nvPicPr>
            <p:cNvPr id="23" name="Image 22"/>
            <p:cNvPicPr>
              <a:picLocks noChangeAspect="1"/>
            </p:cNvPicPr>
            <p:nvPr/>
          </p:nvPicPr>
          <p:blipFill>
            <a:blip r:embed="rId16"/>
            <a:srcRect l="0" t="18583" r="0" b="0"/>
            <a:stretch/>
          </p:blipFill>
          <p:spPr bwMode="auto">
            <a:xfrm>
              <a:off x="6408722" y="2405434"/>
              <a:ext cx="990468" cy="341540"/>
            </a:xfrm>
            <a:prstGeom prst="rect">
              <a:avLst/>
            </a:prstGeom>
          </p:spPr>
        </p:pic>
        <p:pic>
          <p:nvPicPr>
            <p:cNvPr id="24" name="Image 23"/>
            <p:cNvPicPr>
              <a:picLocks noChangeAspect="1"/>
            </p:cNvPicPr>
            <p:nvPr/>
          </p:nvPicPr>
          <p:blipFill>
            <a:blip r:embed="rId17"/>
            <a:stretch/>
          </p:blipFill>
          <p:spPr bwMode="auto">
            <a:xfrm>
              <a:off x="5012401" y="2590547"/>
              <a:ext cx="462163" cy="165487"/>
            </a:xfrm>
            <a:prstGeom prst="rect">
              <a:avLst/>
            </a:prstGeom>
          </p:spPr>
        </p:pic>
        <p:pic>
          <p:nvPicPr>
            <p:cNvPr id="25" name="Image 24"/>
            <p:cNvPicPr>
              <a:picLocks noChangeAspect="1"/>
            </p:cNvPicPr>
            <p:nvPr/>
          </p:nvPicPr>
          <p:blipFill>
            <a:blip r:embed="rId18"/>
            <a:srcRect l="0" t="28144" r="0" b="27807"/>
            <a:stretch/>
          </p:blipFill>
          <p:spPr bwMode="auto">
            <a:xfrm>
              <a:off x="5043986" y="2712467"/>
              <a:ext cx="462163" cy="203566"/>
            </a:xfrm>
            <a:prstGeom prst="rect">
              <a:avLst/>
            </a:prstGeom>
          </p:spPr>
        </p:pic>
        <p:grpSp>
          <p:nvGrpSpPr>
            <p:cNvPr id="26" name="Groupe 25"/>
            <p:cNvGrpSpPr/>
            <p:nvPr/>
          </p:nvGrpSpPr>
          <p:grpSpPr bwMode="auto">
            <a:xfrm>
              <a:off x="6306378" y="3190882"/>
              <a:ext cx="1957205" cy="412945"/>
              <a:chOff x="2224426" y="5599338"/>
              <a:chExt cx="1957205" cy="412945"/>
            </a:xfrm>
          </p:grpSpPr>
          <p:sp>
            <p:nvSpPr>
              <p:cNvPr id="27" name="ZoneTexte 26"/>
              <p:cNvSpPr txBox="1"/>
              <p:nvPr/>
            </p:nvSpPr>
            <p:spPr bwMode="auto">
              <a:xfrm>
                <a:off x="2224426" y="5735284"/>
                <a:ext cx="1957205" cy="276999"/>
              </a:xfrm>
              <a:prstGeom prst="rect">
                <a:avLst/>
              </a:prstGeom>
              <a:noFill/>
            </p:spPr>
            <p:txBody>
              <a:bodyPr wrap="square" rtlCol="0">
                <a:spAutoFit/>
              </a:bodyPr>
              <a:lstStyle/>
              <a:p>
                <a:pPr>
                  <a:defRPr/>
                </a:pPr>
                <a:r>
                  <a:rPr lang="fr-FR" sz="1200">
                    <a:solidFill>
                      <a:srgbClr val="3FA29D"/>
                    </a:solidFill>
                  </a:rPr>
                  <a:t>UR Info&amp;Sols</a:t>
                </a:r>
                <a:endParaRPr/>
              </a:p>
            </p:txBody>
          </p:sp>
          <p:pic>
            <p:nvPicPr>
              <p:cNvPr id="28" name="Image 7"/>
              <p:cNvPicPr>
                <a:picLocks noChangeAspect="1"/>
              </p:cNvPicPr>
              <p:nvPr/>
            </p:nvPicPr>
            <p:blipFill>
              <a:blip r:embed="rId13"/>
              <a:stretch/>
            </p:blipFill>
            <p:spPr bwMode="auto">
              <a:xfrm>
                <a:off x="2308892" y="5599338"/>
                <a:ext cx="540382" cy="142300"/>
              </a:xfrm>
              <a:prstGeom prst="rect">
                <a:avLst/>
              </a:prstGeom>
            </p:spPr>
          </p:pic>
        </p:grpSp>
        <p:grpSp>
          <p:nvGrpSpPr>
            <p:cNvPr id="29" name="Groupe 28"/>
            <p:cNvGrpSpPr/>
            <p:nvPr/>
          </p:nvGrpSpPr>
          <p:grpSpPr bwMode="auto">
            <a:xfrm>
              <a:off x="5647707" y="3551449"/>
              <a:ext cx="1210911" cy="320193"/>
              <a:chOff x="1288875" y="4928283"/>
              <a:chExt cx="1210911" cy="320193"/>
            </a:xfrm>
          </p:grpSpPr>
          <p:sp>
            <p:nvSpPr>
              <p:cNvPr id="30" name="ZoneTexte 29"/>
              <p:cNvSpPr txBox="1"/>
              <p:nvPr/>
            </p:nvSpPr>
            <p:spPr bwMode="auto">
              <a:xfrm>
                <a:off x="1288875" y="4986866"/>
                <a:ext cx="1210911" cy="261610"/>
              </a:xfrm>
              <a:prstGeom prst="rect">
                <a:avLst/>
              </a:prstGeom>
              <a:noFill/>
            </p:spPr>
            <p:txBody>
              <a:bodyPr wrap="square" rtlCol="0">
                <a:spAutoFit/>
              </a:bodyPr>
              <a:lstStyle/>
              <a:p>
                <a:pPr>
                  <a:defRPr/>
                </a:pPr>
                <a:r>
                  <a:rPr lang="fr-FR" sz="1050">
                    <a:solidFill>
                      <a:srgbClr val="3FA29D"/>
                    </a:solidFill>
                  </a:rPr>
                  <a:t>UE FERLUS</a:t>
                </a:r>
                <a:endParaRPr/>
              </a:p>
            </p:txBody>
          </p:sp>
          <p:pic>
            <p:nvPicPr>
              <p:cNvPr id="31" name="Image 7"/>
              <p:cNvPicPr>
                <a:picLocks noChangeAspect="1"/>
              </p:cNvPicPr>
              <p:nvPr/>
            </p:nvPicPr>
            <p:blipFill>
              <a:blip r:embed="rId13"/>
              <a:stretch/>
            </p:blipFill>
            <p:spPr bwMode="auto">
              <a:xfrm>
                <a:off x="1388786" y="4928283"/>
                <a:ext cx="415417" cy="109393"/>
              </a:xfrm>
              <a:prstGeom prst="rect">
                <a:avLst/>
              </a:prstGeom>
            </p:spPr>
          </p:pic>
        </p:grpSp>
        <p:grpSp>
          <p:nvGrpSpPr>
            <p:cNvPr id="32" name="Groupe 31"/>
            <p:cNvGrpSpPr/>
            <p:nvPr/>
          </p:nvGrpSpPr>
          <p:grpSpPr bwMode="auto">
            <a:xfrm>
              <a:off x="5370094" y="3825463"/>
              <a:ext cx="1283353" cy="556032"/>
              <a:chOff x="477045" y="4195270"/>
              <a:chExt cx="1957205" cy="762796"/>
            </a:xfrm>
          </p:grpSpPr>
          <p:sp>
            <p:nvSpPr>
              <p:cNvPr id="33" name="ZoneTexte 32"/>
              <p:cNvSpPr txBox="1"/>
              <p:nvPr/>
            </p:nvSpPr>
            <p:spPr bwMode="auto">
              <a:xfrm>
                <a:off x="477045" y="4366951"/>
                <a:ext cx="1957205" cy="591116"/>
              </a:xfrm>
              <a:prstGeom prst="rect">
                <a:avLst/>
              </a:prstGeom>
              <a:noFill/>
            </p:spPr>
            <p:txBody>
              <a:bodyPr wrap="square" rtlCol="0">
                <a:spAutoFit/>
              </a:bodyPr>
              <a:lstStyle/>
              <a:p>
                <a:pPr>
                  <a:defRPr/>
                </a:pPr>
                <a:r>
                  <a:rPr lang="fr-FR" sz="1050">
                    <a:solidFill>
                      <a:srgbClr val="3FA29D"/>
                    </a:solidFill>
                  </a:rPr>
                  <a:t>UE St Laurent </a:t>
                </a:r>
                <a:endParaRPr/>
              </a:p>
              <a:p>
                <a:pPr>
                  <a:defRPr/>
                </a:pPr>
                <a:r>
                  <a:rPr lang="fr-FR" sz="1050">
                    <a:solidFill>
                      <a:srgbClr val="3FA29D"/>
                    </a:solidFill>
                  </a:rPr>
                  <a:t>de la Prée</a:t>
                </a:r>
                <a:endParaRPr/>
              </a:p>
            </p:txBody>
          </p:sp>
          <p:pic>
            <p:nvPicPr>
              <p:cNvPr id="34" name="Image 7"/>
              <p:cNvPicPr>
                <a:picLocks noChangeAspect="1"/>
              </p:cNvPicPr>
              <p:nvPr/>
            </p:nvPicPr>
            <p:blipFill>
              <a:blip r:embed="rId13"/>
              <a:stretch/>
            </p:blipFill>
            <p:spPr bwMode="auto">
              <a:xfrm>
                <a:off x="590392" y="4195270"/>
                <a:ext cx="659525" cy="173675"/>
              </a:xfrm>
              <a:prstGeom prst="rect">
                <a:avLst/>
              </a:prstGeom>
            </p:spPr>
          </p:pic>
        </p:grpSp>
        <p:grpSp>
          <p:nvGrpSpPr>
            <p:cNvPr id="35" name="Groupe 34"/>
            <p:cNvGrpSpPr/>
            <p:nvPr/>
          </p:nvGrpSpPr>
          <p:grpSpPr bwMode="auto">
            <a:xfrm>
              <a:off x="2570067" y="1529408"/>
              <a:ext cx="1957205" cy="438747"/>
              <a:chOff x="5592061" y="352771"/>
              <a:chExt cx="1957205" cy="438747"/>
            </a:xfrm>
          </p:grpSpPr>
          <p:sp>
            <p:nvSpPr>
              <p:cNvPr id="36" name="ZoneTexte 35"/>
              <p:cNvSpPr txBox="1"/>
              <p:nvPr/>
            </p:nvSpPr>
            <p:spPr bwMode="auto">
              <a:xfrm>
                <a:off x="5592061" y="514519"/>
                <a:ext cx="1957205" cy="276999"/>
              </a:xfrm>
              <a:prstGeom prst="rect">
                <a:avLst/>
              </a:prstGeom>
              <a:noFill/>
            </p:spPr>
            <p:txBody>
              <a:bodyPr wrap="square" rtlCol="0">
                <a:spAutoFit/>
              </a:bodyPr>
              <a:lstStyle/>
              <a:p>
                <a:pPr>
                  <a:defRPr/>
                </a:pPr>
                <a:r>
                  <a:rPr lang="fr-FR" sz="1200">
                    <a:solidFill>
                      <a:srgbClr val="3FA29D"/>
                    </a:solidFill>
                  </a:rPr>
                  <a:t>UR ASSET</a:t>
                </a:r>
                <a:endParaRPr/>
              </a:p>
            </p:txBody>
          </p:sp>
          <p:pic>
            <p:nvPicPr>
              <p:cNvPr id="37" name="Image 7"/>
              <p:cNvPicPr>
                <a:picLocks noChangeAspect="1"/>
              </p:cNvPicPr>
              <p:nvPr/>
            </p:nvPicPr>
            <p:blipFill>
              <a:blip r:embed="rId13"/>
              <a:stretch/>
            </p:blipFill>
            <p:spPr bwMode="auto">
              <a:xfrm>
                <a:off x="5696803" y="352771"/>
                <a:ext cx="676219" cy="178070"/>
              </a:xfrm>
              <a:prstGeom prst="rect">
                <a:avLst/>
              </a:prstGeom>
            </p:spPr>
          </p:pic>
        </p:grpSp>
        <p:pic>
          <p:nvPicPr>
            <p:cNvPr id="38" name="Picture 2" descr="La venue de plusieurs journalistes à l'UMR SAYFOOD"/>
            <p:cNvPicPr>
              <a:picLocks noChangeAspect="1" noChangeArrowheads="1"/>
            </p:cNvPicPr>
            <p:nvPr/>
          </p:nvPicPr>
          <p:blipFill>
            <a:blip r:embed="rId19"/>
            <a:srcRect l="0" t="29899" r="0" b="37219"/>
            <a:stretch/>
          </p:blipFill>
          <p:spPr bwMode="auto">
            <a:xfrm>
              <a:off x="6427295" y="2128575"/>
              <a:ext cx="988772" cy="305998"/>
            </a:xfrm>
            <a:prstGeom prst="rect">
              <a:avLst/>
            </a:prstGeom>
            <a:noFill/>
          </p:spPr>
        </p:pic>
        <p:pic>
          <p:nvPicPr>
            <p:cNvPr id="39" name="Image 38"/>
            <p:cNvPicPr>
              <a:picLocks noChangeAspect="1"/>
            </p:cNvPicPr>
            <p:nvPr/>
          </p:nvPicPr>
          <p:blipFill>
            <a:blip r:embed="rId20"/>
            <a:stretch/>
          </p:blipFill>
          <p:spPr bwMode="auto">
            <a:xfrm>
              <a:off x="5994323" y="2246571"/>
              <a:ext cx="472630" cy="334247"/>
            </a:xfrm>
            <a:prstGeom prst="rect">
              <a:avLst/>
            </a:prstGeom>
          </p:spPr>
        </p:pic>
        <p:pic>
          <p:nvPicPr>
            <p:cNvPr id="40" name="Image 39"/>
            <p:cNvPicPr>
              <a:picLocks noChangeAspect="1"/>
            </p:cNvPicPr>
            <p:nvPr/>
          </p:nvPicPr>
          <p:blipFill>
            <a:blip r:embed="rId21"/>
            <a:stretch/>
          </p:blipFill>
          <p:spPr bwMode="auto">
            <a:xfrm>
              <a:off x="5886668" y="2626398"/>
              <a:ext cx="724682" cy="200778"/>
            </a:xfrm>
            <a:prstGeom prst="rect">
              <a:avLst/>
            </a:prstGeom>
          </p:spPr>
        </p:pic>
        <p:pic>
          <p:nvPicPr>
            <p:cNvPr id="41" name="Image 40"/>
            <p:cNvPicPr>
              <a:picLocks noChangeAspect="1"/>
            </p:cNvPicPr>
            <p:nvPr/>
          </p:nvPicPr>
          <p:blipFill>
            <a:blip r:embed="rId22"/>
            <a:stretch/>
          </p:blipFill>
          <p:spPr bwMode="auto">
            <a:xfrm>
              <a:off x="7573294" y="4721203"/>
              <a:ext cx="472630" cy="285102"/>
            </a:xfrm>
            <a:prstGeom prst="rect">
              <a:avLst/>
            </a:prstGeom>
          </p:spPr>
        </p:pic>
        <p:pic>
          <p:nvPicPr>
            <p:cNvPr id="42" name="Image 41"/>
            <p:cNvPicPr>
              <a:picLocks noChangeAspect="1"/>
            </p:cNvPicPr>
            <p:nvPr/>
          </p:nvPicPr>
          <p:blipFill>
            <a:blip r:embed="rId18"/>
            <a:srcRect l="0" t="28144" r="0" b="27807"/>
            <a:stretch/>
          </p:blipFill>
          <p:spPr bwMode="auto">
            <a:xfrm>
              <a:off x="5305840" y="3180598"/>
              <a:ext cx="462163" cy="203566"/>
            </a:xfrm>
            <a:prstGeom prst="rect">
              <a:avLst/>
            </a:prstGeom>
          </p:spPr>
        </p:pic>
      </p:grpSp>
      <p:sp>
        <p:nvSpPr>
          <p:cNvPr id="1375192891" name="ZoneTexte 51"/>
          <p:cNvSpPr txBox="1"/>
          <p:nvPr/>
        </p:nvSpPr>
        <p:spPr bwMode="auto">
          <a:xfrm>
            <a:off x="8676754" y="4017877"/>
            <a:ext cx="3514971" cy="338554"/>
          </a:xfrm>
          <a:prstGeom prst="rect">
            <a:avLst/>
          </a:prstGeom>
          <a:noFill/>
        </p:spPr>
        <p:txBody>
          <a:bodyPr wrap="square" rtlCol="0">
            <a:spAutoFit/>
          </a:bodyPr>
          <a:lstStyle/>
          <a:p>
            <a:pPr algn="r">
              <a:defRPr/>
            </a:pPr>
            <a:r>
              <a:rPr lang="fr-FR" sz="1600" u="sng">
                <a:hlinkClick r:id="rId23" tooltip="https://eng-ideas-agrifood.hub.inrae.fr/"/>
              </a:rPr>
              <a:t>https://eng-ideas-agrifood.hub.inrae.fr/</a:t>
            </a:r>
            <a:r>
              <a:rPr lang="fr-FR" sz="1600"/>
              <a:t> </a:t>
            </a:r>
            <a:endParaRPr/>
          </a:p>
        </p:txBody>
      </p:sp>
      <p:pic>
        <p:nvPicPr>
          <p:cNvPr id="652274566" name="Image 2"/>
          <p:cNvPicPr>
            <a:picLocks noChangeAspect="1"/>
          </p:cNvPicPr>
          <p:nvPr/>
        </p:nvPicPr>
        <p:blipFill>
          <a:blip r:embed="rId3"/>
          <a:stretch/>
        </p:blipFill>
        <p:spPr bwMode="auto">
          <a:xfrm>
            <a:off x="7851945" y="2351031"/>
            <a:ext cx="1148270" cy="411573"/>
          </a:xfrm>
          <a:prstGeom prst="rect">
            <a:avLst/>
          </a:prstGeom>
        </p:spPr>
      </p:pic>
      <p:pic>
        <p:nvPicPr>
          <p:cNvPr id="1214763228" name="Image 3"/>
          <p:cNvPicPr>
            <a:picLocks noChangeAspect="1"/>
          </p:cNvPicPr>
          <p:nvPr/>
        </p:nvPicPr>
        <p:blipFill>
          <a:blip r:embed="rId24"/>
          <a:stretch/>
        </p:blipFill>
        <p:spPr bwMode="auto">
          <a:xfrm>
            <a:off x="7986847" y="2867111"/>
            <a:ext cx="961094" cy="253088"/>
          </a:xfrm>
          <a:prstGeom prst="rect">
            <a:avLst/>
          </a:prstGeom>
        </p:spPr>
      </p:pic>
      <p:pic>
        <p:nvPicPr>
          <p:cNvPr id="1136950073" name="Image 42"/>
          <p:cNvPicPr>
            <a:picLocks noChangeAspect="1"/>
          </p:cNvPicPr>
          <p:nvPr/>
        </p:nvPicPr>
        <p:blipFill>
          <a:blip r:embed="rId25"/>
          <a:stretch/>
        </p:blipFill>
        <p:spPr bwMode="auto">
          <a:xfrm>
            <a:off x="7977759" y="3257130"/>
            <a:ext cx="949713" cy="263124"/>
          </a:xfrm>
          <a:prstGeom prst="rect">
            <a:avLst/>
          </a:prstGeom>
        </p:spPr>
      </p:pic>
      <p:grpSp>
        <p:nvGrpSpPr>
          <p:cNvPr id="2130771599" name="Groupe 43"/>
          <p:cNvGrpSpPr/>
          <p:nvPr/>
        </p:nvGrpSpPr>
        <p:grpSpPr bwMode="auto">
          <a:xfrm>
            <a:off x="6404437" y="3826511"/>
            <a:ext cx="3108443" cy="2700034"/>
            <a:chOff x="5409703" y="2586527"/>
            <a:chExt cx="3108443" cy="2700034"/>
          </a:xfrm>
        </p:grpSpPr>
        <p:sp>
          <p:nvSpPr>
            <p:cNvPr id="45" name="Ellipse 44"/>
            <p:cNvSpPr/>
            <p:nvPr/>
          </p:nvSpPr>
          <p:spPr bwMode="auto">
            <a:xfrm>
              <a:off x="5409703" y="3767736"/>
              <a:ext cx="1585981" cy="15188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defRPr/>
              </a:pPr>
              <a:r>
                <a:rPr lang="fr-FR" sz="1400" b="1">
                  <a:solidFill>
                    <a:schemeClr val="bg1"/>
                  </a:solidFill>
                </a:rPr>
                <a:t>LEARNING </a:t>
              </a:r>
              <a:endParaRPr/>
            </a:p>
            <a:p>
              <a:pPr algn="ctr">
                <a:defRPr/>
              </a:pPr>
              <a:r>
                <a:rPr lang="fr-FR" sz="1400" b="1">
                  <a:solidFill>
                    <a:schemeClr val="bg1"/>
                  </a:solidFill>
                </a:rPr>
                <a:t>initial and </a:t>
              </a:r>
              <a:endParaRPr/>
            </a:p>
            <a:p>
              <a:pPr algn="ctr">
                <a:defRPr/>
              </a:pPr>
              <a:r>
                <a:rPr lang="fr-FR" sz="1400" b="1">
                  <a:solidFill>
                    <a:schemeClr val="bg1"/>
                  </a:solidFill>
                </a:rPr>
                <a:t>continuing </a:t>
              </a:r>
              <a:endParaRPr/>
            </a:p>
            <a:p>
              <a:pPr algn="ctr">
                <a:defRPr/>
              </a:pPr>
              <a:r>
                <a:rPr lang="fr-FR" sz="1400" b="1">
                  <a:solidFill>
                    <a:schemeClr val="bg1"/>
                  </a:solidFill>
                </a:rPr>
                <a:t>education and </a:t>
              </a:r>
              <a:endParaRPr/>
            </a:p>
            <a:p>
              <a:pPr algn="ctr">
                <a:defRPr/>
              </a:pPr>
              <a:r>
                <a:rPr lang="fr-FR" sz="1400" b="1">
                  <a:solidFill>
                    <a:schemeClr val="bg1"/>
                  </a:solidFill>
                </a:rPr>
                <a:t>training</a:t>
              </a:r>
              <a:endParaRPr/>
            </a:p>
          </p:txBody>
        </p:sp>
        <p:sp>
          <p:nvSpPr>
            <p:cNvPr id="46" name="Ellipse 45"/>
            <p:cNvSpPr/>
            <p:nvPr/>
          </p:nvSpPr>
          <p:spPr bwMode="auto">
            <a:xfrm>
              <a:off x="6917376" y="3767736"/>
              <a:ext cx="1600771" cy="1518825"/>
            </a:xfrm>
            <a:prstGeom prst="ellipse">
              <a:avLst/>
            </a:prstGeom>
            <a:solidFill>
              <a:srgbClr val="F7B20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rIns="0" rtlCol="0" anchor="ctr"/>
            <a:lstStyle/>
            <a:p>
              <a:pPr algn="ctr">
                <a:defRPr/>
              </a:pPr>
              <a:r>
                <a:rPr lang="fr-FR" sz="1400" b="1">
                  <a:solidFill>
                    <a:schemeClr val="bg1"/>
                  </a:solidFill>
                </a:rPr>
                <a:t>a methodological </a:t>
              </a:r>
              <a:endParaRPr/>
            </a:p>
            <a:p>
              <a:pPr algn="ctr">
                <a:defRPr/>
              </a:pPr>
              <a:r>
                <a:rPr lang="fr-FR" sz="1400" b="1">
                  <a:solidFill>
                    <a:schemeClr val="bg1"/>
                  </a:solidFill>
                </a:rPr>
                <a:t>support </a:t>
              </a:r>
              <a:endParaRPr/>
            </a:p>
            <a:p>
              <a:pPr algn="ctr">
                <a:defRPr/>
              </a:pPr>
              <a:r>
                <a:rPr lang="fr-FR" sz="1400" b="1">
                  <a:solidFill>
                    <a:schemeClr val="bg1"/>
                  </a:solidFill>
                </a:rPr>
                <a:t>PLATFORM</a:t>
              </a:r>
              <a:endParaRPr/>
            </a:p>
          </p:txBody>
        </p:sp>
        <p:sp>
          <p:nvSpPr>
            <p:cNvPr id="47" name="Ellipse 46"/>
            <p:cNvSpPr/>
            <p:nvPr/>
          </p:nvSpPr>
          <p:spPr bwMode="auto">
            <a:xfrm>
              <a:off x="6188134" y="2586527"/>
              <a:ext cx="1522462" cy="1533711"/>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defRPr/>
              </a:pPr>
              <a:r>
                <a:rPr lang="fr-FR" sz="1400" b="1">
                  <a:solidFill>
                    <a:schemeClr val="bg1"/>
                  </a:solidFill>
                </a:rPr>
                <a:t>RESEARCH</a:t>
              </a:r>
              <a:endParaRPr/>
            </a:p>
            <a:p>
              <a:pPr algn="ctr">
                <a:defRPr/>
              </a:pPr>
              <a:r>
                <a:rPr lang="fr-FR" sz="1400" b="1">
                  <a:solidFill>
                    <a:schemeClr val="bg1"/>
                  </a:solidFill>
                </a:rPr>
                <a:t>A network </a:t>
              </a:r>
              <a:endParaRPr/>
            </a:p>
            <a:p>
              <a:pPr algn="ctr">
                <a:defRPr/>
              </a:pPr>
              <a:r>
                <a:rPr lang="fr-FR" sz="1400" b="1">
                  <a:solidFill>
                    <a:schemeClr val="bg1"/>
                  </a:solidFill>
                </a:rPr>
                <a:t>of more than </a:t>
              </a:r>
              <a:endParaRPr/>
            </a:p>
            <a:p>
              <a:pPr algn="ctr">
                <a:defRPr/>
              </a:pPr>
              <a:r>
                <a:rPr lang="fr-FR" sz="1400" b="1">
                  <a:solidFill>
                    <a:schemeClr val="bg1"/>
                  </a:solidFill>
                </a:rPr>
                <a:t>100 scientists</a:t>
              </a:r>
              <a:endParaRPr/>
            </a:p>
          </p:txBody>
        </p:sp>
      </p:gr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32371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3237199">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30771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530040111" name="Image 25"/>
          <p:cNvPicPr>
            <a:picLocks noChangeAspect="1"/>
          </p:cNvPicPr>
          <p:nvPr/>
        </p:nvPicPr>
        <p:blipFill>
          <a:blip r:embed="rId3"/>
          <a:stretch/>
        </p:blipFill>
        <p:spPr bwMode="auto">
          <a:xfrm>
            <a:off x="3192218" y="2181103"/>
            <a:ext cx="5375385" cy="2722598"/>
          </a:xfrm>
          <a:prstGeom prst="rect">
            <a:avLst/>
          </a:prstGeom>
        </p:spPr>
      </p:pic>
      <p:sp>
        <p:nvSpPr>
          <p:cNvPr id="83027290" name="Titre 1"/>
          <p:cNvSpPr>
            <a:spLocks noGrp="1"/>
          </p:cNvSpPr>
          <p:nvPr>
            <p:ph type="title"/>
          </p:nvPr>
        </p:nvSpPr>
        <p:spPr bwMode="auto">
          <a:xfrm>
            <a:off x="743192" y="18143"/>
            <a:ext cx="11095882" cy="888251"/>
          </a:xfrm>
        </p:spPr>
        <p:txBody>
          <a:bodyPr>
            <a:normAutofit/>
          </a:bodyPr>
          <a:lstStyle/>
          <a:p>
            <a:pPr>
              <a:defRPr/>
            </a:pPr>
            <a:r>
              <a:rPr lang="fr-FR"/>
              <a:t>FSD trajectory: from 2007 to 2025, focus change</a:t>
            </a:r>
            <a:endParaRPr/>
          </a:p>
        </p:txBody>
      </p:sp>
      <p:sp>
        <p:nvSpPr>
          <p:cNvPr id="1935990443" name="Ellipse 11"/>
          <p:cNvSpPr/>
          <p:nvPr/>
        </p:nvSpPr>
        <p:spPr bwMode="auto">
          <a:xfrm>
            <a:off x="5767801" y="2761883"/>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44179888" name="Ellipse 12"/>
          <p:cNvSpPr/>
          <p:nvPr/>
        </p:nvSpPr>
        <p:spPr bwMode="auto">
          <a:xfrm>
            <a:off x="5723248" y="2693638"/>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796909508" name="Espace réservé du texte 2"/>
          <p:cNvSpPr>
            <a:spLocks noGrp="1"/>
          </p:cNvSpPr>
          <p:nvPr>
            <p:ph type="body" idx="1"/>
          </p:nvPr>
        </p:nvSpPr>
        <p:spPr bwMode="auto">
          <a:xfrm>
            <a:off x="5652601" y="771997"/>
            <a:ext cx="3396915" cy="1290226"/>
          </a:xfrm>
          <a:prstGeom prst="rect">
            <a:avLst/>
          </a:prstGeom>
          <a:ln w="25400">
            <a:solidFill>
              <a:srgbClr val="6C8124"/>
            </a:solidFill>
          </a:ln>
        </p:spPr>
        <p:txBody>
          <a:bodyPr>
            <a:noAutofit/>
          </a:bodyPr>
          <a:lstStyle/>
          <a:p>
            <a:pPr marL="12700" indent="-12700" algn="ctr">
              <a:lnSpc>
                <a:spcPct val="100000"/>
              </a:lnSpc>
              <a:spcBef>
                <a:spcPts val="0"/>
              </a:spcBef>
              <a:defRPr/>
            </a:pPr>
            <a:r>
              <a:rPr lang="fr-FR" sz="1800" cap="none">
                <a:latin typeface="Calibri"/>
                <a:cs typeface="Calibri"/>
              </a:rPr>
              <a:t>FSD5, sept 2015: </a:t>
            </a:r>
            <a:endParaRPr/>
          </a:p>
          <a:p>
            <a:pPr marL="12700" indent="-12700" algn="ctr">
              <a:lnSpc>
                <a:spcPct val="100000"/>
              </a:lnSpc>
              <a:spcBef>
                <a:spcPts val="0"/>
              </a:spcBef>
              <a:defRPr/>
            </a:pPr>
            <a:r>
              <a:rPr lang="fr-FR" sz="1800" b="1" cap="none">
                <a:solidFill>
                  <a:srgbClr val="00B0F0"/>
                </a:solidFill>
                <a:latin typeface="Calibri"/>
                <a:cs typeface="Calibri"/>
              </a:rPr>
              <a:t>Montpellier (France)</a:t>
            </a:r>
            <a:endParaRPr/>
          </a:p>
          <a:p>
            <a:pPr marL="12700" indent="-12700" algn="ctr">
              <a:lnSpc>
                <a:spcPct val="100000"/>
              </a:lnSpc>
              <a:spcBef>
                <a:spcPts val="0"/>
              </a:spcBef>
              <a:defRPr/>
            </a:pPr>
            <a:r>
              <a:rPr lang="fr-FR" sz="1800" b="1">
                <a:solidFill>
                  <a:schemeClr val="accent2"/>
                </a:solidFill>
              </a:rPr>
              <a:t>Multi-functional farming systems in a changing world</a:t>
            </a:r>
            <a:endParaRPr lang="fr-FR" sz="1800" cap="none">
              <a:latin typeface="Calibri"/>
              <a:cs typeface="Calibri"/>
            </a:endParaRPr>
          </a:p>
        </p:txBody>
      </p:sp>
      <p:sp>
        <p:nvSpPr>
          <p:cNvPr id="790411297" name="Espace réservé du texte 2"/>
          <p:cNvSpPr txBox="1"/>
          <p:nvPr/>
        </p:nvSpPr>
        <p:spPr bwMode="auto">
          <a:xfrm>
            <a:off x="5786587" y="5218547"/>
            <a:ext cx="3003588" cy="1512532"/>
          </a:xfrm>
          <a:prstGeom prst="rect">
            <a:avLst/>
          </a:prstGeom>
          <a:solidFill>
            <a:schemeClr val="bg1"/>
          </a:solidFill>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654175" indent="-1654175" algn="ctr">
              <a:lnSpc>
                <a:spcPct val="100000"/>
              </a:lnSpc>
              <a:spcBef>
                <a:spcPts val="0"/>
              </a:spcBef>
              <a:defRPr/>
            </a:pPr>
            <a:r>
              <a:rPr lang="fr-FR" sz="1800">
                <a:latin typeface="Calibri"/>
                <a:cs typeface="Calibri"/>
              </a:rPr>
              <a:t>FSD1, sept 2007: </a:t>
            </a:r>
            <a:endParaRPr/>
          </a:p>
          <a:p>
            <a:pPr marL="1654175" indent="-1654175" algn="ctr">
              <a:lnSpc>
                <a:spcPct val="100000"/>
              </a:lnSpc>
              <a:spcBef>
                <a:spcPts val="0"/>
              </a:spcBef>
              <a:defRPr/>
            </a:pPr>
            <a:r>
              <a:rPr lang="fr-FR" sz="1800" b="1">
                <a:solidFill>
                  <a:srgbClr val="00B0F0"/>
                </a:solidFill>
                <a:latin typeface="Calibri"/>
                <a:cs typeface="Calibri"/>
              </a:rPr>
              <a:t>Catania (Italy)</a:t>
            </a:r>
            <a:endParaRPr/>
          </a:p>
          <a:p>
            <a:pPr marL="12700" indent="-12700" algn="ctr">
              <a:lnSpc>
                <a:spcPct val="100000"/>
              </a:lnSpc>
              <a:spcBef>
                <a:spcPts val="0"/>
              </a:spcBef>
              <a:defRPr/>
            </a:pPr>
            <a:r>
              <a:rPr lang="fr-FR" sz="1800" b="1">
                <a:solidFill>
                  <a:schemeClr val="accent2"/>
                </a:solidFill>
              </a:rPr>
              <a:t>Methodologies on Integrated Analysis on Farm Production Systems </a:t>
            </a:r>
            <a:endParaRPr/>
          </a:p>
          <a:p>
            <a:pPr>
              <a:defRPr/>
            </a:pPr>
            <a:endParaRPr lang="fr-FR" sz="1800">
              <a:latin typeface="Calibri"/>
              <a:cs typeface="Calibri"/>
            </a:endParaRPr>
          </a:p>
        </p:txBody>
      </p:sp>
      <p:sp>
        <p:nvSpPr>
          <p:cNvPr id="885230976" name="Espace réservé du texte 2"/>
          <p:cNvSpPr txBox="1"/>
          <p:nvPr/>
        </p:nvSpPr>
        <p:spPr bwMode="auto">
          <a:xfrm>
            <a:off x="123335" y="3737538"/>
            <a:ext cx="2889202" cy="1315777"/>
          </a:xfrm>
          <a:prstGeom prst="rect">
            <a:avLst/>
          </a:prstGeom>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FSD6, aug 2019: </a:t>
            </a:r>
            <a:endParaRPr/>
          </a:p>
          <a:p>
            <a:pPr marL="12700" indent="-12700" algn="ctr">
              <a:lnSpc>
                <a:spcPct val="100000"/>
              </a:lnSpc>
              <a:spcBef>
                <a:spcPts val="0"/>
              </a:spcBef>
              <a:defRPr/>
            </a:pPr>
            <a:r>
              <a:rPr lang="fr-FR" sz="1800" b="1">
                <a:solidFill>
                  <a:srgbClr val="00B0F0"/>
                </a:solidFill>
                <a:latin typeface="Calibri"/>
                <a:cs typeface="Calibri"/>
              </a:rPr>
              <a:t>Montevideo (Uruguay) </a:t>
            </a:r>
            <a:r>
              <a:rPr lang="fr-FR" sz="1800" b="1">
                <a:solidFill>
                  <a:schemeClr val="accent2"/>
                </a:solidFill>
              </a:rPr>
              <a:t>Agricultural systems design sustained by nature </a:t>
            </a:r>
            <a:endParaRPr/>
          </a:p>
          <a:p>
            <a:pPr algn="ctr">
              <a:lnSpc>
                <a:spcPct val="100000"/>
              </a:lnSpc>
              <a:spcBef>
                <a:spcPts val="0"/>
              </a:spcBef>
              <a:defRPr/>
            </a:pPr>
            <a:endParaRPr lang="fr-FR" sz="1800">
              <a:latin typeface="Calibri"/>
              <a:cs typeface="Calibri"/>
            </a:endParaRPr>
          </a:p>
        </p:txBody>
      </p:sp>
      <p:sp>
        <p:nvSpPr>
          <p:cNvPr id="1840974266" name="Espace réservé du texte 2"/>
          <p:cNvSpPr txBox="1"/>
          <p:nvPr/>
        </p:nvSpPr>
        <p:spPr bwMode="auto">
          <a:xfrm>
            <a:off x="1410052" y="5218547"/>
            <a:ext cx="4229755" cy="1512532"/>
          </a:xfrm>
          <a:prstGeom prst="rect">
            <a:avLst/>
          </a:prstGeom>
          <a:solidFill>
            <a:schemeClr val="bg1"/>
          </a:solidFill>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FSD7, nov 2022: </a:t>
            </a:r>
            <a:endParaRPr/>
          </a:p>
          <a:p>
            <a:pPr marL="12700" indent="-12700" algn="ctr">
              <a:lnSpc>
                <a:spcPct val="100000"/>
              </a:lnSpc>
              <a:spcBef>
                <a:spcPts val="0"/>
              </a:spcBef>
              <a:defRPr/>
            </a:pPr>
            <a:r>
              <a:rPr lang="fr-FR" sz="1800" b="1">
                <a:solidFill>
                  <a:srgbClr val="00B0F0"/>
                </a:solidFill>
                <a:latin typeface="Calibri"/>
                <a:cs typeface="Calibri"/>
              </a:rPr>
              <a:t>Marrakech (Morocco)</a:t>
            </a:r>
            <a:endParaRPr/>
          </a:p>
          <a:p>
            <a:pPr marL="12700" indent="-12700" algn="ctr">
              <a:lnSpc>
                <a:spcPct val="100000"/>
              </a:lnSpc>
              <a:spcBef>
                <a:spcPts val="0"/>
              </a:spcBef>
              <a:defRPr/>
            </a:pPr>
            <a:r>
              <a:rPr lang="fr-FR" sz="1800" b="1">
                <a:solidFill>
                  <a:schemeClr val="accent2"/>
                </a:solidFill>
              </a:rPr>
              <a:t>Designing climate smart agricultural systems for a sustainable transformation of the agri-food systems of the dry areas</a:t>
            </a:r>
            <a:endParaRPr lang="fr-FR" sz="1800">
              <a:latin typeface="Calibri"/>
              <a:cs typeface="Calibri"/>
            </a:endParaRPr>
          </a:p>
          <a:p>
            <a:pPr algn="ctr">
              <a:lnSpc>
                <a:spcPct val="100000"/>
              </a:lnSpc>
              <a:spcBef>
                <a:spcPts val="0"/>
              </a:spcBef>
              <a:defRPr/>
            </a:pPr>
            <a:endParaRPr lang="fr-FR" sz="1800">
              <a:latin typeface="Calibri"/>
              <a:cs typeface="Calibri"/>
            </a:endParaRPr>
          </a:p>
        </p:txBody>
      </p:sp>
      <p:sp>
        <p:nvSpPr>
          <p:cNvPr id="718672410" name="Espace réservé du texte 2"/>
          <p:cNvSpPr txBox="1"/>
          <p:nvPr/>
        </p:nvSpPr>
        <p:spPr bwMode="auto">
          <a:xfrm>
            <a:off x="8861164" y="4215686"/>
            <a:ext cx="3176214" cy="1530488"/>
          </a:xfrm>
          <a:prstGeom prst="rect">
            <a:avLst/>
          </a:prstGeom>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FSD3, sept 2011: </a:t>
            </a:r>
            <a:endParaRPr/>
          </a:p>
          <a:p>
            <a:pPr marL="12700" indent="-12700" algn="ctr">
              <a:lnSpc>
                <a:spcPct val="100000"/>
              </a:lnSpc>
              <a:spcBef>
                <a:spcPts val="0"/>
              </a:spcBef>
              <a:defRPr/>
            </a:pPr>
            <a:r>
              <a:rPr lang="fr-FR" sz="1800" b="1">
                <a:solidFill>
                  <a:srgbClr val="00B0F0"/>
                </a:solidFill>
                <a:latin typeface="Calibri"/>
                <a:cs typeface="Calibri"/>
              </a:rPr>
              <a:t>Brisbane (Australia)</a:t>
            </a:r>
            <a:endParaRPr/>
          </a:p>
          <a:p>
            <a:pPr marL="12700" indent="-12700" algn="ctr">
              <a:lnSpc>
                <a:spcPct val="100000"/>
              </a:lnSpc>
              <a:spcBef>
                <a:spcPts val="0"/>
              </a:spcBef>
              <a:defRPr/>
            </a:pPr>
            <a:r>
              <a:rPr lang="fr-FR" sz="1800">
                <a:latin typeface="Calibri"/>
                <a:cs typeface="Calibri"/>
              </a:rPr>
              <a:t>co-organised with the </a:t>
            </a:r>
            <a:r>
              <a:rPr lang="fr-FR" sz="1800"/>
              <a:t>5th </a:t>
            </a:r>
            <a:r>
              <a:rPr lang="fr-FR" sz="1800" b="1">
                <a:solidFill>
                  <a:schemeClr val="accent2"/>
                </a:solidFill>
              </a:rPr>
              <a:t>World Congress of Conservation Agriculture</a:t>
            </a:r>
            <a:endParaRPr lang="fr-FR" sz="1800">
              <a:solidFill>
                <a:schemeClr val="accent2"/>
              </a:solidFill>
              <a:latin typeface="Calibri"/>
              <a:cs typeface="Calibri"/>
            </a:endParaRPr>
          </a:p>
        </p:txBody>
      </p:sp>
      <p:sp>
        <p:nvSpPr>
          <p:cNvPr id="2134741811" name="Espace réservé du texte 2"/>
          <p:cNvSpPr txBox="1"/>
          <p:nvPr/>
        </p:nvSpPr>
        <p:spPr bwMode="auto">
          <a:xfrm>
            <a:off x="135572" y="2122554"/>
            <a:ext cx="2889202" cy="1477896"/>
          </a:xfrm>
          <a:prstGeom prst="rect">
            <a:avLst/>
          </a:prstGeom>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FSD2, aug 2009: </a:t>
            </a:r>
            <a:endParaRPr/>
          </a:p>
          <a:p>
            <a:pPr marL="12700" indent="-12700" algn="ctr">
              <a:lnSpc>
                <a:spcPct val="100000"/>
              </a:lnSpc>
              <a:spcBef>
                <a:spcPts val="0"/>
              </a:spcBef>
              <a:defRPr/>
            </a:pPr>
            <a:r>
              <a:rPr lang="fr-FR" sz="1800" b="1">
                <a:solidFill>
                  <a:srgbClr val="00B0F0"/>
                </a:solidFill>
                <a:latin typeface="Calibri"/>
                <a:cs typeface="Calibri"/>
              </a:rPr>
              <a:t>Monterey (USA)</a:t>
            </a:r>
            <a:endParaRPr/>
          </a:p>
          <a:p>
            <a:pPr marL="12700" indent="-12700" algn="ctr">
              <a:lnSpc>
                <a:spcPct val="100000"/>
              </a:lnSpc>
              <a:spcBef>
                <a:spcPts val="0"/>
              </a:spcBef>
              <a:defRPr/>
            </a:pPr>
            <a:r>
              <a:rPr lang="fr-FR" sz="1800" b="1">
                <a:solidFill>
                  <a:schemeClr val="accent2"/>
                </a:solidFill>
              </a:rPr>
              <a:t>Methodologies for Integrated Analysis of Farm Production Systems </a:t>
            </a:r>
            <a:endParaRPr/>
          </a:p>
        </p:txBody>
      </p:sp>
      <p:sp>
        <p:nvSpPr>
          <p:cNvPr id="686899906" name="Espace réservé du texte 2"/>
          <p:cNvSpPr txBox="1"/>
          <p:nvPr/>
        </p:nvSpPr>
        <p:spPr bwMode="auto">
          <a:xfrm>
            <a:off x="8842675" y="2246600"/>
            <a:ext cx="3194703" cy="1740961"/>
          </a:xfrm>
          <a:prstGeom prst="rect">
            <a:avLst/>
          </a:prstGeom>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FSD4, aug 2013 : </a:t>
            </a:r>
            <a:endParaRPr/>
          </a:p>
          <a:p>
            <a:pPr marL="12700" indent="-12700" algn="ctr">
              <a:lnSpc>
                <a:spcPct val="100000"/>
              </a:lnSpc>
              <a:spcBef>
                <a:spcPts val="0"/>
              </a:spcBef>
              <a:defRPr/>
            </a:pPr>
            <a:r>
              <a:rPr lang="fr-FR" sz="1800" b="1">
                <a:solidFill>
                  <a:srgbClr val="00B0F0"/>
                </a:solidFill>
                <a:latin typeface="Calibri"/>
                <a:cs typeface="Calibri"/>
              </a:rPr>
              <a:t>Lanzhou (China)</a:t>
            </a:r>
            <a:endParaRPr/>
          </a:p>
          <a:p>
            <a:pPr marL="12700" indent="-12700" algn="ctr">
              <a:lnSpc>
                <a:spcPct val="100000"/>
              </a:lnSpc>
              <a:spcBef>
                <a:spcPts val="0"/>
              </a:spcBef>
              <a:defRPr/>
            </a:pPr>
            <a:r>
              <a:rPr lang="fr-FR" sz="1800" b="1">
                <a:solidFill>
                  <a:schemeClr val="accent2"/>
                </a:solidFill>
              </a:rPr>
              <a:t>Systems research helping to meet the needs and managing the trade-offs of a changing world</a:t>
            </a:r>
            <a:endParaRPr/>
          </a:p>
        </p:txBody>
      </p:sp>
      <p:sp>
        <p:nvSpPr>
          <p:cNvPr id="2111627478" name="Espace réservé du texte 2"/>
          <p:cNvSpPr txBox="1"/>
          <p:nvPr/>
        </p:nvSpPr>
        <p:spPr bwMode="auto">
          <a:xfrm>
            <a:off x="961167" y="776299"/>
            <a:ext cx="4119546" cy="1290226"/>
          </a:xfrm>
          <a:prstGeom prst="rect">
            <a:avLst/>
          </a:prstGeom>
          <a:ln w="25400">
            <a:solidFill>
              <a:srgbClr val="6C8124"/>
            </a:solidFill>
          </a:ln>
        </p:spPr>
        <p:txBody>
          <a:bodyPr vert="horz" lIns="91440" tIns="45720" rIns="91440" bIns="45720" rtlCol="0">
            <a:noAutofit/>
          </a:bodyPr>
          <a:lstStyle>
            <a:lvl1pPr marL="0" indent="0" algn="l" defTabSz="914400">
              <a:lnSpc>
                <a:spcPct val="90000"/>
              </a:lnSpc>
              <a:spcBef>
                <a:spcPts val="1000"/>
              </a:spcBef>
              <a:buFont typeface="Arial"/>
              <a:buNone/>
              <a:defRPr sz="2400">
                <a:solidFill>
                  <a:schemeClr val="tx1"/>
                </a:solidFill>
                <a:latin typeface="+mn-lt"/>
                <a:ea typeface="+mn-ea"/>
                <a:cs typeface="+mn-cs"/>
              </a:defRPr>
            </a:lvl1pPr>
            <a:lvl2pPr marL="457189" indent="0" algn="l" defTabSz="914400">
              <a:lnSpc>
                <a:spcPct val="90000"/>
              </a:lnSpc>
              <a:spcBef>
                <a:spcPts val="500"/>
              </a:spcBef>
              <a:buFont typeface="Courier New"/>
              <a:buNone/>
              <a:defRPr sz="2000">
                <a:solidFill>
                  <a:schemeClr val="tx1">
                    <a:tint val="75000"/>
                  </a:schemeClr>
                </a:solidFill>
                <a:latin typeface="+mn-lt"/>
                <a:ea typeface="+mn-ea"/>
                <a:cs typeface="+mn-cs"/>
              </a:defRPr>
            </a:lvl2pPr>
            <a:lvl3pPr marL="914377" indent="0" algn="l" defTabSz="914400">
              <a:lnSpc>
                <a:spcPct val="90000"/>
              </a:lnSpc>
              <a:spcBef>
                <a:spcPts val="500"/>
              </a:spcBef>
              <a:buFont typeface="Wingdings"/>
              <a:buNone/>
              <a:defRPr sz="1800">
                <a:solidFill>
                  <a:schemeClr val="tx1">
                    <a:tint val="75000"/>
                  </a:schemeClr>
                </a:solidFill>
                <a:latin typeface="+mn-lt"/>
                <a:ea typeface="+mn-ea"/>
                <a:cs typeface="+mn-cs"/>
              </a:defRPr>
            </a:lvl3pPr>
            <a:lvl4pPr marL="1371566" indent="0" algn="l" defTabSz="914400">
              <a:lnSpc>
                <a:spcPct val="90000"/>
              </a:lnSpc>
              <a:spcBef>
                <a:spcPts val="500"/>
              </a:spcBef>
              <a:buFont typeface="Wingdings"/>
              <a:buNone/>
              <a:defRPr sz="1600">
                <a:solidFill>
                  <a:schemeClr val="tx1">
                    <a:tint val="75000"/>
                  </a:schemeClr>
                </a:solidFill>
                <a:latin typeface="+mn-lt"/>
                <a:ea typeface="+mn-ea"/>
                <a:cs typeface="+mn-cs"/>
              </a:defRPr>
            </a:lvl4pPr>
            <a:lvl5pPr marL="1828754" indent="0" algn="l" defTabSz="914400">
              <a:lnSpc>
                <a:spcPct val="90000"/>
              </a:lnSpc>
              <a:spcBef>
                <a:spcPts val="500"/>
              </a:spcBef>
              <a:buFont typeface="Arial"/>
              <a:buNone/>
              <a:defRPr sz="1600">
                <a:solidFill>
                  <a:schemeClr val="tx1">
                    <a:tint val="75000"/>
                  </a:schemeClr>
                </a:solidFill>
                <a:latin typeface="+mn-lt"/>
                <a:ea typeface="+mn-ea"/>
                <a:cs typeface="+mn-cs"/>
              </a:defRPr>
            </a:lvl5pPr>
            <a:lvl6pPr marL="2285943" indent="0" algn="l" defTabSz="914400">
              <a:lnSpc>
                <a:spcPct val="90000"/>
              </a:lnSpc>
              <a:spcBef>
                <a:spcPts val="500"/>
              </a:spcBef>
              <a:buFont typeface="Arial"/>
              <a:buNone/>
              <a:defRPr sz="1600">
                <a:solidFill>
                  <a:schemeClr val="tx1">
                    <a:tint val="75000"/>
                  </a:schemeClr>
                </a:solidFill>
                <a:latin typeface="+mn-lt"/>
                <a:ea typeface="+mn-ea"/>
                <a:cs typeface="+mn-cs"/>
              </a:defRPr>
            </a:lvl6pPr>
            <a:lvl7pPr marL="2743131" indent="0" algn="l" defTabSz="914400">
              <a:lnSpc>
                <a:spcPct val="90000"/>
              </a:lnSpc>
              <a:spcBef>
                <a:spcPts val="500"/>
              </a:spcBef>
              <a:buFont typeface="Arial"/>
              <a:buNone/>
              <a:defRPr sz="1600">
                <a:solidFill>
                  <a:schemeClr val="tx1">
                    <a:tint val="75000"/>
                  </a:schemeClr>
                </a:solidFill>
                <a:latin typeface="+mn-lt"/>
                <a:ea typeface="+mn-ea"/>
                <a:cs typeface="+mn-cs"/>
              </a:defRPr>
            </a:lvl7pPr>
            <a:lvl8pPr marL="3200320" indent="0" algn="l" defTabSz="914400">
              <a:lnSpc>
                <a:spcPct val="90000"/>
              </a:lnSpc>
              <a:spcBef>
                <a:spcPts val="500"/>
              </a:spcBef>
              <a:buFont typeface="Arial"/>
              <a:buNone/>
              <a:defRPr sz="1600">
                <a:solidFill>
                  <a:schemeClr val="tx1">
                    <a:tint val="75000"/>
                  </a:schemeClr>
                </a:solidFill>
                <a:latin typeface="+mn-lt"/>
                <a:ea typeface="+mn-ea"/>
                <a:cs typeface="+mn-cs"/>
              </a:defRPr>
            </a:lvl8pPr>
            <a:lvl9pPr marL="3657509" indent="0" algn="l" defTabSz="914400">
              <a:lnSpc>
                <a:spcPct val="90000"/>
              </a:lnSpc>
              <a:spcBef>
                <a:spcPts val="500"/>
              </a:spcBef>
              <a:buFont typeface="Arial"/>
              <a:buNone/>
              <a:defRPr sz="1600">
                <a:solidFill>
                  <a:schemeClr val="tx1">
                    <a:tint val="75000"/>
                  </a:schemeClr>
                </a:solidFill>
                <a:latin typeface="+mn-lt"/>
                <a:ea typeface="+mn-ea"/>
                <a:cs typeface="+mn-cs"/>
              </a:defRPr>
            </a:lvl9pPr>
          </a:lstStyle>
          <a:p>
            <a:pPr marL="12700" indent="-12700" algn="ctr">
              <a:lnSpc>
                <a:spcPct val="100000"/>
              </a:lnSpc>
              <a:spcBef>
                <a:spcPts val="0"/>
              </a:spcBef>
              <a:defRPr/>
            </a:pPr>
            <a:r>
              <a:rPr lang="fr-FR" sz="1800">
                <a:latin typeface="Calibri"/>
                <a:cs typeface="Calibri"/>
              </a:rPr>
              <a:t>FSD8, aug 2025: </a:t>
            </a:r>
            <a:endParaRPr/>
          </a:p>
          <a:p>
            <a:pPr marL="12700" indent="-12700" algn="ctr">
              <a:lnSpc>
                <a:spcPct val="100000"/>
              </a:lnSpc>
              <a:spcBef>
                <a:spcPts val="0"/>
              </a:spcBef>
              <a:defRPr/>
            </a:pPr>
            <a:r>
              <a:rPr lang="fr-FR" sz="1800" b="1">
                <a:solidFill>
                  <a:srgbClr val="00B0F0"/>
                </a:solidFill>
                <a:latin typeface="Calibri"/>
                <a:cs typeface="Calibri"/>
              </a:rPr>
              <a:t>Palaiseau (France): </a:t>
            </a:r>
            <a:endParaRPr/>
          </a:p>
          <a:p>
            <a:pPr marL="12700" indent="-12700" algn="ctr">
              <a:lnSpc>
                <a:spcPct val="100000"/>
              </a:lnSpc>
              <a:spcBef>
                <a:spcPts val="0"/>
              </a:spcBef>
              <a:defRPr/>
            </a:pPr>
            <a:r>
              <a:rPr lang="fr-FR" sz="1800" b="1">
                <a:solidFill>
                  <a:schemeClr val="accent2"/>
                </a:solidFill>
              </a:rPr>
              <a:t>Farming System Design for Sustainable Agrifood Systems: theories and practices</a:t>
            </a:r>
            <a:endParaRPr/>
          </a:p>
        </p:txBody>
      </p:sp>
      <p:cxnSp>
        <p:nvCxnSpPr>
          <p:cNvPr id="1080008341" name="Connecteur droit 21"/>
          <p:cNvCxnSpPr>
            <a:endCxn id="1935990443" idx="7"/>
          </p:cNvCxnSpPr>
          <p:nvPr/>
        </p:nvCxnSpPr>
        <p:spPr bwMode="auto">
          <a:xfrm flipH="1">
            <a:off x="5816262" y="2084454"/>
            <a:ext cx="1534798" cy="68685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361426" name="Connecteur droit 22"/>
          <p:cNvCxnSpPr>
            <a:stCxn id="686899906" idx="1"/>
            <a:endCxn id="1686561600" idx="6"/>
          </p:cNvCxnSpPr>
          <p:nvPr/>
        </p:nvCxnSpPr>
        <p:spPr bwMode="auto">
          <a:xfrm flipH="1" flipV="1">
            <a:off x="7194187" y="2900765"/>
            <a:ext cx="1648488" cy="21631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1034956" name="Connecteur droit 26"/>
          <p:cNvCxnSpPr>
            <a:stCxn id="718672410" idx="1"/>
            <a:endCxn id="763344391" idx="1"/>
          </p:cNvCxnSpPr>
          <p:nvPr/>
        </p:nvCxnSpPr>
        <p:spPr bwMode="auto">
          <a:xfrm flipH="1" flipV="1">
            <a:off x="7881141" y="3987561"/>
            <a:ext cx="980023" cy="99336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5101916" name="Connecteur droit 29"/>
          <p:cNvCxnSpPr>
            <a:stCxn id="790411297" idx="0"/>
            <a:endCxn id="1220973732" idx="5"/>
          </p:cNvCxnSpPr>
          <p:nvPr/>
        </p:nvCxnSpPr>
        <p:spPr bwMode="auto">
          <a:xfrm flipH="1" flipV="1">
            <a:off x="5961452" y="2931116"/>
            <a:ext cx="1326929" cy="228743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86488686" name="Connecteur droit 32"/>
          <p:cNvCxnSpPr>
            <a:endCxn id="50048464" idx="4"/>
          </p:cNvCxnSpPr>
          <p:nvPr/>
        </p:nvCxnSpPr>
        <p:spPr bwMode="auto">
          <a:xfrm flipV="1">
            <a:off x="5218966" y="3017566"/>
            <a:ext cx="452920" cy="220098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20565822" name="Connecteur droit 35"/>
          <p:cNvCxnSpPr>
            <a:stCxn id="885230976" idx="3"/>
            <a:endCxn id="402696888" idx="2"/>
          </p:cNvCxnSpPr>
          <p:nvPr/>
        </p:nvCxnSpPr>
        <p:spPr bwMode="auto">
          <a:xfrm flipV="1">
            <a:off x="3012537" y="3916431"/>
            <a:ext cx="2031564" cy="4789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843154" name="Connecteur droit 39"/>
          <p:cNvCxnSpPr>
            <a:stCxn id="2134741811" idx="3"/>
            <a:endCxn id="1296331091" idx="3"/>
          </p:cNvCxnSpPr>
          <p:nvPr/>
        </p:nvCxnSpPr>
        <p:spPr bwMode="auto">
          <a:xfrm>
            <a:off x="3024774" y="2861502"/>
            <a:ext cx="1003206" cy="9470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57462075" name="Connecteur droit 42"/>
          <p:cNvCxnSpPr>
            <a:endCxn id="344179888" idx="1"/>
          </p:cNvCxnSpPr>
          <p:nvPr/>
        </p:nvCxnSpPr>
        <p:spPr bwMode="auto">
          <a:xfrm>
            <a:off x="5100877" y="2062223"/>
            <a:ext cx="630686" cy="64084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47880298" name="ZoneTexte 27"/>
          <p:cNvSpPr txBox="1"/>
          <p:nvPr/>
        </p:nvSpPr>
        <p:spPr bwMode="auto">
          <a:xfrm>
            <a:off x="9403335" y="6503930"/>
            <a:ext cx="2390783" cy="307777"/>
          </a:xfrm>
          <a:prstGeom prst="rect">
            <a:avLst/>
          </a:prstGeom>
          <a:noFill/>
        </p:spPr>
        <p:txBody>
          <a:bodyPr wrap="none" rtlCol="0">
            <a:spAutoFit/>
          </a:bodyPr>
          <a:lstStyle/>
          <a:p>
            <a:pPr>
              <a:defRPr/>
            </a:pPr>
            <a:r>
              <a:rPr lang="fr-FR" sz="1400"/>
              <a:t>Image credit: US government  </a:t>
            </a:r>
            <a:endParaRPr/>
          </a:p>
        </p:txBody>
      </p:sp>
      <p:sp>
        <p:nvSpPr>
          <p:cNvPr id="763344391" name="Ellipse 41"/>
          <p:cNvSpPr/>
          <p:nvPr/>
        </p:nvSpPr>
        <p:spPr bwMode="auto">
          <a:xfrm>
            <a:off x="7872826" y="3978135"/>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686561600" name="Ellipse 43"/>
          <p:cNvSpPr/>
          <p:nvPr/>
        </p:nvSpPr>
        <p:spPr bwMode="auto">
          <a:xfrm>
            <a:off x="7137411" y="2868582"/>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0048464" name="Ellipse 51"/>
          <p:cNvSpPr/>
          <p:nvPr/>
        </p:nvSpPr>
        <p:spPr bwMode="auto">
          <a:xfrm>
            <a:off x="5643498" y="2953201"/>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20973732" name="Ellipse 56"/>
          <p:cNvSpPr/>
          <p:nvPr/>
        </p:nvSpPr>
        <p:spPr bwMode="auto">
          <a:xfrm>
            <a:off x="5912991" y="2876177"/>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02696888" name="Ellipse 59"/>
          <p:cNvSpPr/>
          <p:nvPr/>
        </p:nvSpPr>
        <p:spPr bwMode="auto">
          <a:xfrm>
            <a:off x="5044101" y="3884248"/>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96331091" name="Ellipse 61"/>
          <p:cNvSpPr/>
          <p:nvPr/>
        </p:nvSpPr>
        <p:spPr bwMode="auto">
          <a:xfrm>
            <a:off x="4019665" y="2901269"/>
            <a:ext cx="56776" cy="64365"/>
          </a:xfrm>
          <a:prstGeom prst="ellipse">
            <a:avLst/>
          </a:prstGeom>
          <a:solidFill>
            <a:schemeClr val="accent2"/>
          </a:solidFill>
          <a:ln w="3175">
            <a:solidFill>
              <a:srgbClr val="6C89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9737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51019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904112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63310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84315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347418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86724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910349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633443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8999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3614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865616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96909508">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96909508">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96909508">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96909508">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00083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359904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852309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205658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269688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4097426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8648868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04846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417988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574620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11627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990443" grpId="0" animBg="1"/>
      <p:bldP spid="344179888" grpId="0" animBg="1"/>
      <p:bldP spid="1796909508" grpId="0" uiExpand="1" build="p" animBg="1"/>
      <p:bldP spid="790411297" grpId="0" animBg="1"/>
      <p:bldP spid="885230976" grpId="0" animBg="1"/>
      <p:bldP spid="1840974266" grpId="0" animBg="1"/>
      <p:bldP spid="718672410" grpId="0" animBg="1"/>
      <p:bldP spid="2134741811" grpId="0" animBg="1"/>
      <p:bldP spid="686899906" grpId="0" animBg="1"/>
      <p:bldP spid="2111627478" grpId="0" animBg="1"/>
      <p:bldP spid="763344391" grpId="0" animBg="1"/>
      <p:bldP spid="1686561600" grpId="0" animBg="1"/>
      <p:bldP spid="50048464" grpId="0" animBg="1"/>
      <p:bldP spid="1220973732" grpId="0" animBg="1"/>
      <p:bldP spid="402696888" grpId="0" animBg="1"/>
      <p:bldP spid="1296331091" grpId="0" animBg="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425709282" name="Rectangle 2"/>
          <p:cNvSpPr/>
          <p:nvPr/>
        </p:nvSpPr>
        <p:spPr bwMode="auto">
          <a:xfrm>
            <a:off x="0" y="6123288"/>
            <a:ext cx="1047750" cy="734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aphicFrame>
        <p:nvGraphicFramePr>
          <p:cNvPr id="576104459" name="Tableau 4"/>
          <p:cNvGraphicFramePr>
            <a:graphicFrameLocks xmlns:a="http://schemas.openxmlformats.org/drawingml/2006/main" noGrp="1"/>
          </p:cNvGraphicFramePr>
          <p:nvPr/>
        </p:nvGraphicFramePr>
        <p:xfrm>
          <a:off x="6171228" y="953850"/>
          <a:ext cx="4363657" cy="4754424"/>
        </p:xfrm>
        <a:graphic>
          <a:graphicData uri="http://schemas.openxmlformats.org/drawingml/2006/table">
            <a:tbl>
              <a:tblPr firstRow="0" firstCol="0" lastRow="0" lastCol="0" bandRow="0" bandCol="0"/>
              <a:tblGrid>
                <a:gridCol w="2604303"/>
                <a:gridCol w="879677"/>
                <a:gridCol w="879677"/>
              </a:tblGrid>
              <a:tr h="108000">
                <a:tc>
                  <a:txBody>
                    <a:bodyPr/>
                    <a:p>
                      <a:pPr algn="l">
                        <a:defRPr/>
                      </a:pPr>
                      <a:endParaRPr lang="fr-FR" sz="1800" b="0" i="0" u="none" strike="noStrike">
                        <a:solidFill>
                          <a:srgbClr val="000000"/>
                        </a:solidFill>
                        <a:latin typeface="Calibri"/>
                      </a:endParaRPr>
                    </a:p>
                  </a:txBody>
                  <a:tcPr marL="5352" marR="5352" marT="5352" marB="0" anchor="b">
                    <a:lnL w="12700" algn="ctr">
                      <a:noFill/>
                    </a:lnL>
                    <a:lnR w="12700" algn="ctr">
                      <a:noFill/>
                    </a:lnR>
                    <a:lnT w="12700" algn="ctr">
                      <a:noFill/>
                    </a:lnT>
                    <a:lnB w="12700" algn="ctr">
                      <a:noFill/>
                    </a:lnB>
                  </a:tcPr>
                </a:tc>
                <a:tc gridSpan="2">
                  <a:txBody>
                    <a:bodyPr/>
                    <a:p>
                      <a:pPr algn="ctr">
                        <a:defRPr/>
                      </a:pPr>
                      <a:r>
                        <a:rPr lang="fr-FR" sz="1800" b="1" i="0" u="none" strike="noStrike">
                          <a:solidFill>
                            <a:srgbClr val="000000"/>
                          </a:solidFill>
                          <a:latin typeface="Calibri"/>
                        </a:rPr>
                        <a:t>nb of abstracts</a:t>
                      </a:r>
                      <a:endParaRPr/>
                    </a:p>
                  </a:txBody>
                  <a:tcPr marL="5352" marR="5352" marT="5352" marB="0" anchor="ctr">
                    <a:lnL w="12700" algn="ctr">
                      <a:noFill/>
                    </a:lnL>
                    <a:lnR w="12700" algn="ctr">
                      <a:noFill/>
                    </a:lnR>
                    <a:lnT w="12700" algn="ctr">
                      <a:noFill/>
                    </a:lnT>
                    <a:lnB w="12700" algn="ctr">
                      <a:noFill/>
                    </a:lnB>
                  </a:tcPr>
                </a:tc>
                <a:tc hMerge="1">
                  <a:txBody>
                    <a:bodyPr/>
                    <a:p>
                      <a:endParaRPr/>
                    </a:p>
                  </a:txBody>
                </a:tc>
              </a:tr>
              <a:tr h="108000">
                <a:tc>
                  <a:txBody>
                    <a:bodyPr/>
                    <a:p>
                      <a:pPr algn="l">
                        <a:defRPr/>
                      </a:pPr>
                      <a:endParaRPr lang="fr-FR" sz="1800" b="0" i="0" u="none" strike="noStrike">
                        <a:solidFill>
                          <a:srgbClr val="000000"/>
                        </a:solidFill>
                        <a:latin typeface="Calibri"/>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1" i="0" u="none" strike="noStrike">
                          <a:solidFill>
                            <a:srgbClr val="000000"/>
                          </a:solidFill>
                          <a:latin typeface="Calibri"/>
                        </a:rPr>
                        <a:t>2015</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1" i="0" u="none" strike="noStrike">
                          <a:solidFill>
                            <a:srgbClr val="000000"/>
                          </a:solidFill>
                          <a:latin typeface="Calibri"/>
                        </a:rPr>
                        <a:t>2025</a:t>
                      </a:r>
                      <a:endParaRPr/>
                    </a:p>
                  </a:txBody>
                  <a:tcPr marL="5352" marR="5352" marT="5352" marB="0" anchor="b">
                    <a:lnL w="12700" algn="ctr">
                      <a:noFill/>
                    </a:lnL>
                    <a:lnR w="12700" algn="ctr">
                      <a:noFill/>
                    </a:lnR>
                    <a:lnT w="12700" algn="ctr">
                      <a:noFill/>
                    </a:lnT>
                    <a:lnB w="12700" algn="ctr">
                      <a:noFill/>
                    </a:lnB>
                  </a:tcPr>
                </a:tc>
              </a:tr>
              <a:tr h="108000">
                <a:tc>
                  <a:txBody>
                    <a:bodyPr/>
                    <a:p>
                      <a:pPr algn="l">
                        <a:defRPr/>
                      </a:pPr>
                      <a:r>
                        <a:rPr lang="fr-FR" sz="1800" b="1" i="0" u="none" strike="noStrike">
                          <a:solidFill>
                            <a:srgbClr val="000000"/>
                          </a:solidFill>
                          <a:latin typeface="Calibri"/>
                        </a:rPr>
                        <a:t>Africa</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7</a:t>
                      </a:r>
                      <a:endParaRPr/>
                    </a:p>
                  </a:txBody>
                  <a:tcPr marL="5352" marR="5352" marT="5352" marB="0" anchor="b">
                    <a:lnL w="12700" algn="ctr">
                      <a:noFill/>
                    </a:lnL>
                    <a:lnR w="12700" algn="ctr">
                      <a:noFill/>
                    </a:lnR>
                    <a:lnT w="12700" algn="ctr">
                      <a:noFill/>
                    </a:lnT>
                    <a:lnB w="12700" algn="ctr">
                      <a:noFill/>
                    </a:lnB>
                    <a:solidFill>
                      <a:srgbClr val="FDC97D"/>
                    </a:solidFill>
                  </a:tcPr>
                </a:tc>
                <a:tc>
                  <a:txBody>
                    <a:bodyPr/>
                    <a:p>
                      <a:pPr algn="r">
                        <a:defRPr/>
                      </a:pPr>
                      <a:r>
                        <a:rPr lang="fr-FR" sz="1800" b="0" i="0" u="none" strike="noStrike">
                          <a:solidFill>
                            <a:srgbClr val="000000"/>
                          </a:solidFill>
                          <a:latin typeface="Calibri"/>
                        </a:rPr>
                        <a:t>4</a:t>
                      </a:r>
                      <a:endParaRPr/>
                    </a:p>
                  </a:txBody>
                  <a:tcPr marL="5352" marR="5352" marT="5352" marB="0" anchor="b">
                    <a:lnL w="12700" algn="ctr">
                      <a:noFill/>
                    </a:lnL>
                    <a:lnR w="12700" algn="ctr">
                      <a:noFill/>
                    </a:lnR>
                    <a:lnT w="12700" algn="ctr">
                      <a:noFill/>
                    </a:lnT>
                    <a:lnB w="12700" algn="ctr">
                      <a:noFill/>
                    </a:lnB>
                    <a:solidFill>
                      <a:srgbClr val="FDC97D"/>
                    </a:solidFill>
                  </a:tcPr>
                </a:tc>
              </a:tr>
              <a:tr h="108000">
                <a:tc>
                  <a:txBody>
                    <a:bodyPr/>
                    <a:p>
                      <a:pPr algn="l">
                        <a:defRPr/>
                      </a:pPr>
                      <a:r>
                        <a:rPr lang="fr-FR" sz="1800" b="1" i="0" u="none" strike="noStrike">
                          <a:solidFill>
                            <a:srgbClr val="000000"/>
                          </a:solidFill>
                          <a:latin typeface="Calibri"/>
                        </a:rPr>
                        <a:t>climate change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8</a:t>
                      </a:r>
                      <a:endParaRPr/>
                    </a:p>
                  </a:txBody>
                  <a:tcPr marL="5352" marR="5352" marT="5352" marB="0" anchor="b">
                    <a:lnL w="12700" algn="ctr">
                      <a:noFill/>
                    </a:lnL>
                    <a:lnR w="12700" algn="ctr">
                      <a:noFill/>
                    </a:lnR>
                    <a:lnT w="12700" algn="ctr">
                      <a:noFill/>
                    </a:lnT>
                    <a:lnB w="12700" algn="ctr">
                      <a:noFill/>
                    </a:lnB>
                    <a:solidFill>
                      <a:srgbClr val="FCBA7A"/>
                    </a:solidFill>
                  </a:tcPr>
                </a:tc>
                <a:tc>
                  <a:txBody>
                    <a:bodyPr/>
                    <a:p>
                      <a:pPr algn="r">
                        <a:defRPr/>
                      </a:pPr>
                      <a:r>
                        <a:rPr lang="fr-FR" sz="1800" b="0" i="0" u="none" strike="noStrike">
                          <a:solidFill>
                            <a:srgbClr val="000000"/>
                          </a:solidFill>
                          <a:latin typeface="Calibri"/>
                        </a:rPr>
                        <a:t>4</a:t>
                      </a:r>
                      <a:endParaRPr/>
                    </a:p>
                  </a:txBody>
                  <a:tcPr marL="5352" marR="5352" marT="5352" marB="0" anchor="b">
                    <a:lnL w="12700" algn="ctr">
                      <a:noFill/>
                    </a:lnL>
                    <a:lnR w="12700" algn="ctr">
                      <a:noFill/>
                    </a:lnR>
                    <a:lnT w="12700" algn="ctr">
                      <a:noFill/>
                    </a:lnT>
                    <a:lnB w="12700" algn="ctr">
                      <a:noFill/>
                    </a:lnB>
                    <a:solidFill>
                      <a:srgbClr val="FCBA7A"/>
                    </a:solidFill>
                  </a:tcPr>
                </a:tc>
              </a:tr>
              <a:tr h="108000">
                <a:tc>
                  <a:txBody>
                    <a:bodyPr/>
                    <a:p>
                      <a:pPr algn="l">
                        <a:defRPr/>
                      </a:pPr>
                      <a:r>
                        <a:rPr lang="fr-FR" sz="1800" b="1" i="0" u="none" strike="noStrike">
                          <a:solidFill>
                            <a:srgbClr val="000000"/>
                          </a:solidFill>
                          <a:latin typeface="Calibri"/>
                        </a:rPr>
                        <a:t>rice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FBAF78"/>
                    </a:solidFill>
                  </a:tcPr>
                </a:tc>
                <a:tc>
                  <a:txBody>
                    <a:bodyPr/>
                    <a:p>
                      <a:pPr algn="r">
                        <a:defRPr/>
                      </a:pPr>
                      <a:r>
                        <a:rPr lang="fr-FR" sz="1800" b="0" i="0" u="none" strike="noStrike">
                          <a:solidFill>
                            <a:srgbClr val="000000"/>
                          </a:solidFill>
                          <a:latin typeface="Calibri"/>
                        </a:rPr>
                        <a:t>4</a:t>
                      </a:r>
                      <a:endParaRPr/>
                    </a:p>
                  </a:txBody>
                  <a:tcPr marL="5352" marR="5352" marT="5352" marB="0" anchor="b">
                    <a:lnL w="12700" algn="ctr">
                      <a:noFill/>
                    </a:lnL>
                    <a:lnR w="12700" algn="ctr">
                      <a:noFill/>
                    </a:lnR>
                    <a:lnT w="12700" algn="ctr">
                      <a:noFill/>
                    </a:lnT>
                    <a:lnB w="12700" algn="ctr">
                      <a:noFill/>
                    </a:lnB>
                    <a:solidFill>
                      <a:srgbClr val="FBAF78"/>
                    </a:solidFill>
                  </a:tcPr>
                </a:tc>
              </a:tr>
              <a:tr h="108000">
                <a:tc>
                  <a:txBody>
                    <a:bodyPr/>
                    <a:p>
                      <a:pPr algn="l">
                        <a:defRPr/>
                      </a:pPr>
                      <a:r>
                        <a:rPr lang="fr-FR" sz="1800" b="1" i="0" u="none" strike="noStrike">
                          <a:solidFill>
                            <a:srgbClr val="000000"/>
                          </a:solidFill>
                          <a:latin typeface="Calibri"/>
                        </a:rPr>
                        <a:t>cropping systems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25</a:t>
                      </a:r>
                      <a:endParaRPr/>
                    </a:p>
                  </a:txBody>
                  <a:tcPr marL="5352" marR="5352" marT="5352" marB="0" anchor="b">
                    <a:lnL w="12700" algn="ctr">
                      <a:noFill/>
                    </a:lnL>
                    <a:lnR w="12700" algn="ctr">
                      <a:noFill/>
                    </a:lnR>
                    <a:lnT w="12700" algn="ctr">
                      <a:noFill/>
                    </a:lnT>
                    <a:lnB w="12700" algn="ctr">
                      <a:noFill/>
                    </a:lnB>
                    <a:solidFill>
                      <a:srgbClr val="FA9E75"/>
                    </a:solidFill>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FA9E75"/>
                    </a:solidFill>
                  </a:tcPr>
                </a:tc>
              </a:tr>
              <a:tr h="108000">
                <a:tc>
                  <a:txBody>
                    <a:bodyPr/>
                    <a:p>
                      <a:pPr algn="l">
                        <a:defRPr/>
                      </a:pPr>
                      <a:r>
                        <a:rPr lang="fr-FR" sz="1800" b="1" i="0" u="none" strike="noStrike">
                          <a:solidFill>
                            <a:srgbClr val="000000"/>
                          </a:solidFill>
                          <a:latin typeface="Calibri"/>
                        </a:rPr>
                        <a:t>landscapes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13</a:t>
                      </a:r>
                      <a:endParaRPr/>
                    </a:p>
                  </a:txBody>
                  <a:tcPr marL="5352" marR="5352" marT="5352" marB="0" anchor="b">
                    <a:lnL w="12700" algn="ctr">
                      <a:noFill/>
                    </a:lnL>
                    <a:lnR w="12700" algn="ctr">
                      <a:noFill/>
                    </a:lnR>
                    <a:lnT w="12700" algn="ctr">
                      <a:noFill/>
                    </a:lnT>
                    <a:lnB w="12700" algn="ctr">
                      <a:noFill/>
                    </a:lnB>
                    <a:solidFill>
                      <a:srgbClr val="FA9473"/>
                    </a:solidFill>
                  </a:tcPr>
                </a:tc>
                <a:tc>
                  <a:txBody>
                    <a:bodyPr/>
                    <a:p>
                      <a:pPr algn="r">
                        <a:defRPr/>
                      </a:pPr>
                      <a:r>
                        <a:rPr lang="fr-FR" sz="1800" b="0" i="0" u="none" strike="noStrike">
                          <a:solidFill>
                            <a:srgbClr val="000000"/>
                          </a:solidFill>
                          <a:latin typeface="Calibri"/>
                        </a:rPr>
                        <a:t>4</a:t>
                      </a:r>
                      <a:endParaRPr/>
                    </a:p>
                  </a:txBody>
                  <a:tcPr marL="5352" marR="5352" marT="5352" marB="0" anchor="b">
                    <a:lnL w="12700" algn="ctr">
                      <a:noFill/>
                    </a:lnL>
                    <a:lnR w="12700" algn="ctr">
                      <a:noFill/>
                    </a:lnR>
                    <a:lnT w="12700" algn="ctr">
                      <a:noFill/>
                    </a:lnT>
                    <a:lnB w="12700" algn="ctr">
                      <a:noFill/>
                    </a:lnB>
                    <a:solidFill>
                      <a:srgbClr val="FA9473"/>
                    </a:solidFill>
                  </a:tcPr>
                </a:tc>
              </a:tr>
              <a:tr h="108000">
                <a:tc>
                  <a:txBody>
                    <a:bodyPr/>
                    <a:p>
                      <a:pPr algn="l">
                        <a:defRPr/>
                      </a:pPr>
                      <a:r>
                        <a:rPr lang="fr-FR" sz="1800" b="1" i="0" u="none" strike="noStrike">
                          <a:solidFill>
                            <a:srgbClr val="000000"/>
                          </a:solidFill>
                          <a:latin typeface="Calibri"/>
                        </a:rPr>
                        <a:t>adaptation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7</a:t>
                      </a:r>
                      <a:endParaRPr/>
                    </a:p>
                  </a:txBody>
                  <a:tcPr marL="5352" marR="5352" marT="5352" marB="0" anchor="b">
                    <a:lnL w="12700" algn="ctr">
                      <a:noFill/>
                    </a:lnL>
                    <a:lnR w="12700" algn="ctr">
                      <a:noFill/>
                    </a:lnR>
                    <a:lnT w="12700" algn="ctr">
                      <a:noFill/>
                    </a:lnT>
                    <a:lnB w="12700" algn="ctr">
                      <a:noFill/>
                    </a:lnB>
                    <a:solidFill>
                      <a:srgbClr val="FA9072"/>
                    </a:solidFill>
                  </a:tcPr>
                </a:tc>
                <a:tc>
                  <a:txBody>
                    <a:bodyPr/>
                    <a:p>
                      <a:pPr algn="r">
                        <a:defRPr/>
                      </a:pPr>
                      <a:r>
                        <a:rPr lang="fr-FR" sz="1800" b="0" i="0" u="none" strike="noStrike">
                          <a:solidFill>
                            <a:srgbClr val="000000"/>
                          </a:solidFill>
                          <a:latin typeface="Calibri"/>
                        </a:rPr>
                        <a:t>2</a:t>
                      </a:r>
                      <a:endParaRPr/>
                    </a:p>
                  </a:txBody>
                  <a:tcPr marL="5352" marR="5352" marT="5352" marB="0" anchor="b">
                    <a:lnL w="12700" algn="ctr">
                      <a:noFill/>
                    </a:lnL>
                    <a:lnR w="12700" algn="ctr">
                      <a:noFill/>
                    </a:lnR>
                    <a:lnT w="12700" algn="ctr">
                      <a:noFill/>
                    </a:lnT>
                    <a:lnB w="12700" algn="ctr">
                      <a:noFill/>
                    </a:lnB>
                    <a:solidFill>
                      <a:srgbClr val="FA9072"/>
                    </a:solidFill>
                  </a:tcPr>
                </a:tc>
              </a:tr>
              <a:tr h="108000">
                <a:tc>
                  <a:txBody>
                    <a:bodyPr/>
                    <a:p>
                      <a:pPr algn="l">
                        <a:defRPr/>
                      </a:pPr>
                      <a:r>
                        <a:rPr lang="fr-FR" sz="1800" b="1" i="0" u="none" strike="noStrike">
                          <a:solidFill>
                            <a:srgbClr val="000000"/>
                          </a:solidFill>
                          <a:latin typeface="Calibri"/>
                        </a:rPr>
                        <a:t>farming systems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51</a:t>
                      </a:r>
                      <a:endParaRPr/>
                    </a:p>
                  </a:txBody>
                  <a:tcPr marL="5352" marR="5352" marT="5352" marB="0" anchor="b">
                    <a:lnL w="12700" algn="ctr">
                      <a:noFill/>
                    </a:lnL>
                    <a:lnR w="12700" algn="ctr">
                      <a:noFill/>
                    </a:lnR>
                    <a:lnT w="12700" algn="ctr">
                      <a:noFill/>
                    </a:lnT>
                    <a:lnB w="12700" algn="ctr">
                      <a:noFill/>
                    </a:lnB>
                    <a:solidFill>
                      <a:srgbClr val="F98971"/>
                    </a:solidFill>
                  </a:tcPr>
                </a:tc>
                <a:tc>
                  <a:txBody>
                    <a:bodyPr/>
                    <a:p>
                      <a:pPr algn="r">
                        <a:defRPr/>
                      </a:pPr>
                      <a:r>
                        <a:rPr lang="fr-FR" sz="1800" b="0" i="0" u="none" strike="noStrike">
                          <a:solidFill>
                            <a:srgbClr val="000000"/>
                          </a:solidFill>
                          <a:latin typeface="Calibri"/>
                        </a:rPr>
                        <a:t>13</a:t>
                      </a:r>
                      <a:endParaRPr/>
                    </a:p>
                  </a:txBody>
                  <a:tcPr marL="5352" marR="5352" marT="5352" marB="0" anchor="b">
                    <a:lnL w="12700" algn="ctr">
                      <a:noFill/>
                    </a:lnL>
                    <a:lnR w="12700" algn="ctr">
                      <a:noFill/>
                    </a:lnR>
                    <a:lnT w="12700" algn="ctr">
                      <a:noFill/>
                    </a:lnT>
                    <a:lnB w="12700" algn="ctr">
                      <a:noFill/>
                    </a:lnB>
                    <a:solidFill>
                      <a:srgbClr val="F98971"/>
                    </a:solidFill>
                  </a:tcPr>
                </a:tc>
              </a:tr>
              <a:tr h="108000">
                <a:tc>
                  <a:txBody>
                    <a:bodyPr/>
                    <a:p>
                      <a:pPr algn="l">
                        <a:defRPr/>
                      </a:pPr>
                      <a:r>
                        <a:rPr lang="fr-FR" sz="1800" b="1" i="0" u="none" strike="noStrike">
                          <a:solidFill>
                            <a:srgbClr val="000000"/>
                          </a:solidFill>
                          <a:latin typeface="Calibri"/>
                        </a:rPr>
                        <a:t>soil</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F98871"/>
                    </a:solidFill>
                  </a:tcPr>
                </a:tc>
                <a:tc>
                  <a:txBody>
                    <a:bodyPr/>
                    <a:p>
                      <a:pPr algn="r">
                        <a:defRPr/>
                      </a:pPr>
                      <a:r>
                        <a:rPr lang="fr-FR" sz="1800" b="0" i="0" u="none" strike="noStrike">
                          <a:solidFill>
                            <a:srgbClr val="000000"/>
                          </a:solidFill>
                          <a:latin typeface="Calibri"/>
                        </a:rPr>
                        <a:t>3</a:t>
                      </a:r>
                      <a:endParaRPr/>
                    </a:p>
                  </a:txBody>
                  <a:tcPr marL="5352" marR="5352" marT="5352" marB="0" anchor="b">
                    <a:lnL w="12700" algn="ctr">
                      <a:noFill/>
                    </a:lnL>
                    <a:lnR w="12700" algn="ctr">
                      <a:noFill/>
                    </a:lnR>
                    <a:lnT w="12700" algn="ctr">
                      <a:noFill/>
                    </a:lnT>
                    <a:lnB w="12700" algn="ctr">
                      <a:noFill/>
                    </a:lnB>
                    <a:solidFill>
                      <a:srgbClr val="F98871"/>
                    </a:solidFill>
                  </a:tcPr>
                </a:tc>
              </a:tr>
              <a:tr h="108000">
                <a:tc>
                  <a:txBody>
                    <a:bodyPr/>
                    <a:p>
                      <a:pPr algn="l">
                        <a:defRPr/>
                      </a:pPr>
                      <a:r>
                        <a:rPr lang="fr-FR" sz="1800" b="1" i="0" u="none" strike="noStrike">
                          <a:solidFill>
                            <a:srgbClr val="000000"/>
                          </a:solidFill>
                          <a:latin typeface="Calibri"/>
                        </a:rPr>
                        <a:t>performance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F98871"/>
                    </a:solidFill>
                  </a:tcPr>
                </a:tc>
                <a:tc>
                  <a:txBody>
                    <a:bodyPr/>
                    <a:p>
                      <a:pPr algn="r">
                        <a:defRPr/>
                      </a:pPr>
                      <a:r>
                        <a:rPr lang="fr-FR" sz="1800" b="0" i="0" u="none" strike="noStrike">
                          <a:solidFill>
                            <a:srgbClr val="000000"/>
                          </a:solidFill>
                          <a:latin typeface="Calibri"/>
                        </a:rPr>
                        <a:t>3</a:t>
                      </a:r>
                      <a:endParaRPr/>
                    </a:p>
                  </a:txBody>
                  <a:tcPr marL="5352" marR="5352" marT="5352" marB="0" anchor="b">
                    <a:lnL w="12700" algn="ctr">
                      <a:noFill/>
                    </a:lnL>
                    <a:lnR w="12700" algn="ctr">
                      <a:noFill/>
                    </a:lnR>
                    <a:lnT w="12700" algn="ctr">
                      <a:noFill/>
                    </a:lnT>
                    <a:lnB w="12700" algn="ctr">
                      <a:noFill/>
                    </a:lnB>
                    <a:solidFill>
                      <a:srgbClr val="F98871"/>
                    </a:solidFill>
                  </a:tcPr>
                </a:tc>
              </a:tr>
              <a:tr h="108000">
                <a:tc>
                  <a:txBody>
                    <a:bodyPr/>
                    <a:p>
                      <a:pPr algn="l">
                        <a:defRPr/>
                      </a:pPr>
                      <a:r>
                        <a:rPr lang="fr-FR" sz="1800" b="1" i="0" u="none" strike="noStrike">
                          <a:solidFill>
                            <a:srgbClr val="000000"/>
                          </a:solidFill>
                          <a:latin typeface="Calibri"/>
                        </a:rPr>
                        <a:t>wheat</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8</a:t>
                      </a:r>
                      <a:endParaRPr/>
                    </a:p>
                  </a:txBody>
                  <a:tcPr marL="5352" marR="5352" marT="5352" marB="0" anchor="b">
                    <a:lnL w="12700" algn="ctr">
                      <a:noFill/>
                    </a:lnL>
                    <a:lnR w="12700" algn="ctr">
                      <a:noFill/>
                    </a:lnR>
                    <a:lnT w="12700" algn="ctr">
                      <a:noFill/>
                    </a:lnT>
                    <a:lnB w="12700" algn="ctr">
                      <a:noFill/>
                    </a:lnB>
                    <a:solidFill>
                      <a:srgbClr val="F98871"/>
                    </a:solidFill>
                  </a:tcPr>
                </a:tc>
                <a:tc>
                  <a:txBody>
                    <a:bodyPr/>
                    <a:p>
                      <a:pPr algn="r">
                        <a:defRPr/>
                      </a:pPr>
                      <a:r>
                        <a:rPr lang="fr-FR" sz="1800" b="0" i="0" u="none" strike="noStrike">
                          <a:solidFill>
                            <a:srgbClr val="000000"/>
                          </a:solidFill>
                          <a:latin typeface="Calibri"/>
                        </a:rPr>
                        <a:t>2</a:t>
                      </a:r>
                      <a:endParaRPr/>
                    </a:p>
                  </a:txBody>
                  <a:tcPr marL="5352" marR="5352" marT="5352" marB="0" anchor="b">
                    <a:lnL w="12700" algn="ctr">
                      <a:noFill/>
                    </a:lnL>
                    <a:lnR w="12700" algn="ctr">
                      <a:noFill/>
                    </a:lnR>
                    <a:lnT w="12700" algn="ctr">
                      <a:noFill/>
                    </a:lnT>
                    <a:lnB w="12700" algn="ctr">
                      <a:noFill/>
                    </a:lnB>
                    <a:solidFill>
                      <a:srgbClr val="F98871"/>
                    </a:solidFill>
                  </a:tcPr>
                </a:tc>
              </a:tr>
              <a:tr h="108000">
                <a:tc>
                  <a:txBody>
                    <a:bodyPr/>
                    <a:p>
                      <a:pPr algn="l">
                        <a:defRPr/>
                      </a:pPr>
                      <a:r>
                        <a:rPr lang="fr-FR" sz="1800" b="1" i="0" u="none" strike="noStrike">
                          <a:solidFill>
                            <a:srgbClr val="000000"/>
                          </a:solidFill>
                          <a:latin typeface="Calibri"/>
                        </a:rPr>
                        <a:t>model</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21</a:t>
                      </a:r>
                      <a:endParaRPr/>
                    </a:p>
                  </a:txBody>
                  <a:tcPr marL="5352" marR="5352" marT="5352" marB="0" anchor="b">
                    <a:lnL w="12700" algn="ctr">
                      <a:noFill/>
                    </a:lnL>
                    <a:lnR w="12700" algn="ctr">
                      <a:noFill/>
                    </a:lnR>
                    <a:lnT w="12700" algn="ctr">
                      <a:noFill/>
                    </a:lnT>
                    <a:lnB w="12700" algn="ctr">
                      <a:noFill/>
                    </a:lnB>
                    <a:solidFill>
                      <a:srgbClr val="F98670"/>
                    </a:solidFill>
                  </a:tcPr>
                </a:tc>
                <a:tc>
                  <a:txBody>
                    <a:bodyPr/>
                    <a:p>
                      <a:pPr algn="r">
                        <a:defRPr/>
                      </a:pPr>
                      <a:r>
                        <a:rPr lang="fr-FR" sz="1800" b="0" i="0" u="none" strike="noStrike">
                          <a:solidFill>
                            <a:srgbClr val="000000"/>
                          </a:solidFill>
                          <a:latin typeface="Calibri"/>
                        </a:rPr>
                        <a:t>5</a:t>
                      </a:r>
                      <a:endParaRPr/>
                    </a:p>
                  </a:txBody>
                  <a:tcPr marL="5352" marR="5352" marT="5352" marB="0" anchor="b">
                    <a:lnL w="12700" algn="ctr">
                      <a:noFill/>
                    </a:lnL>
                    <a:lnR w="12700" algn="ctr">
                      <a:noFill/>
                    </a:lnR>
                    <a:lnT w="12700" algn="ctr">
                      <a:noFill/>
                    </a:lnT>
                    <a:lnB w="12700" algn="ctr">
                      <a:noFill/>
                    </a:lnB>
                    <a:solidFill>
                      <a:srgbClr val="F98670"/>
                    </a:solidFill>
                  </a:tcPr>
                </a:tc>
              </a:tr>
              <a:tr h="108000">
                <a:tc>
                  <a:txBody>
                    <a:bodyPr/>
                    <a:p>
                      <a:pPr algn="l">
                        <a:defRPr/>
                      </a:pPr>
                      <a:r>
                        <a:rPr lang="fr-FR" sz="1800" b="1" i="0" u="none" strike="noStrike">
                          <a:solidFill>
                            <a:srgbClr val="000000"/>
                          </a:solidFill>
                          <a:latin typeface="Calibri"/>
                        </a:rPr>
                        <a:t>legumes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13</a:t>
                      </a:r>
                      <a:endParaRPr/>
                    </a:p>
                  </a:txBody>
                  <a:tcPr marL="5352" marR="5352" marT="5352" marB="0" anchor="b">
                    <a:lnL w="12700" algn="ctr">
                      <a:noFill/>
                    </a:lnL>
                    <a:lnR w="12700" algn="ctr">
                      <a:noFill/>
                    </a:lnR>
                    <a:lnT w="12700" algn="ctr">
                      <a:noFill/>
                    </a:lnT>
                    <a:lnB w="12700" algn="ctr">
                      <a:noFill/>
                    </a:lnB>
                    <a:solidFill>
                      <a:srgbClr val="F98570"/>
                    </a:solidFill>
                  </a:tcPr>
                </a:tc>
                <a:tc>
                  <a:txBody>
                    <a:bodyPr/>
                    <a:p>
                      <a:pPr algn="r">
                        <a:defRPr/>
                      </a:pPr>
                      <a:r>
                        <a:rPr lang="fr-FR" sz="1800" b="0" i="0" u="none" strike="noStrike">
                          <a:solidFill>
                            <a:srgbClr val="000000"/>
                          </a:solidFill>
                          <a:latin typeface="Calibri"/>
                        </a:rPr>
                        <a:t>3</a:t>
                      </a:r>
                      <a:endParaRPr/>
                    </a:p>
                  </a:txBody>
                  <a:tcPr marL="5352" marR="5352" marT="5352" marB="0" anchor="b">
                    <a:lnL w="12700" algn="ctr">
                      <a:noFill/>
                    </a:lnL>
                    <a:lnR w="12700" algn="ctr">
                      <a:noFill/>
                    </a:lnR>
                    <a:lnT w="12700" algn="ctr">
                      <a:noFill/>
                    </a:lnT>
                    <a:lnB w="12700" algn="ctr">
                      <a:noFill/>
                    </a:lnB>
                    <a:solidFill>
                      <a:srgbClr val="F98570"/>
                    </a:solidFill>
                  </a:tcPr>
                </a:tc>
              </a:tr>
              <a:tr h="108000">
                <a:tc>
                  <a:txBody>
                    <a:bodyPr/>
                    <a:p>
                      <a:pPr algn="l">
                        <a:defRPr/>
                      </a:pPr>
                      <a:r>
                        <a:rPr lang="fr-FR" sz="1800" b="1" i="0" u="none" strike="noStrike">
                          <a:solidFill>
                            <a:srgbClr val="000000"/>
                          </a:solidFill>
                          <a:latin typeface="Calibri"/>
                        </a:rPr>
                        <a:t>ecosystem services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7</a:t>
                      </a:r>
                      <a:endParaRPr/>
                    </a:p>
                  </a:txBody>
                  <a:tcPr marL="5352" marR="5352" marT="5352" marB="0" anchor="b">
                    <a:lnL w="12700" algn="ctr">
                      <a:noFill/>
                    </a:lnL>
                    <a:lnR w="12700" algn="ctr">
                      <a:noFill/>
                    </a:lnR>
                    <a:lnT w="12700" algn="ctr">
                      <a:noFill/>
                    </a:lnT>
                    <a:lnB w="12700" algn="ctr">
                      <a:noFill/>
                    </a:lnB>
                    <a:solidFill>
                      <a:srgbClr val="F8736D"/>
                    </a:solidFill>
                  </a:tcPr>
                </a:tc>
                <a:tc>
                  <a:txBody>
                    <a:bodyPr/>
                    <a:p>
                      <a:pPr algn="r">
                        <a:defRPr/>
                      </a:pPr>
                      <a:r>
                        <a:rPr lang="fr-FR" sz="1800" b="0" i="0" u="none" strike="noStrike">
                          <a:solidFill>
                            <a:srgbClr val="000000"/>
                          </a:solidFill>
                          <a:latin typeface="Calibri"/>
                        </a:rPr>
                        <a:t>1</a:t>
                      </a:r>
                      <a:endParaRPr/>
                    </a:p>
                  </a:txBody>
                  <a:tcPr marL="5352" marR="5352" marT="5352" marB="0" anchor="b">
                    <a:lnL w="12700" algn="ctr">
                      <a:noFill/>
                    </a:lnL>
                    <a:lnR w="12700" algn="ctr">
                      <a:noFill/>
                    </a:lnR>
                    <a:lnT w="12700" algn="ctr">
                      <a:noFill/>
                    </a:lnT>
                    <a:lnB w="12700" algn="ctr">
                      <a:noFill/>
                    </a:lnB>
                    <a:solidFill>
                      <a:srgbClr val="F8736D"/>
                    </a:solidFill>
                  </a:tcPr>
                </a:tc>
              </a:tr>
              <a:tr h="108000">
                <a:tc>
                  <a:txBody>
                    <a:bodyPr/>
                    <a:p>
                      <a:pPr algn="l">
                        <a:defRPr/>
                      </a:pPr>
                      <a:r>
                        <a:rPr lang="fr-FR" sz="1800" b="1" i="0" u="none" strike="noStrike">
                          <a:solidFill>
                            <a:srgbClr val="000000"/>
                          </a:solidFill>
                          <a:latin typeface="Calibri"/>
                        </a:rPr>
                        <a:t>efficiency</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7</a:t>
                      </a:r>
                      <a:endParaRPr/>
                    </a:p>
                  </a:txBody>
                  <a:tcPr marL="5352" marR="5352" marT="5352" marB="0" anchor="b">
                    <a:lnL w="12700" algn="ctr">
                      <a:noFill/>
                    </a:lnL>
                    <a:lnR w="12700" algn="ctr">
                      <a:noFill/>
                    </a:lnR>
                    <a:lnT w="12700" algn="ctr">
                      <a:noFill/>
                    </a:lnT>
                    <a:lnB w="12700" algn="ctr">
                      <a:noFill/>
                    </a:lnB>
                    <a:solidFill>
                      <a:srgbClr val="F8736D"/>
                    </a:solidFill>
                  </a:tcPr>
                </a:tc>
                <a:tc>
                  <a:txBody>
                    <a:bodyPr/>
                    <a:p>
                      <a:pPr algn="r">
                        <a:defRPr/>
                      </a:pPr>
                      <a:r>
                        <a:rPr lang="fr-FR" sz="1800" b="0" i="0" u="none" strike="noStrike">
                          <a:solidFill>
                            <a:srgbClr val="000000"/>
                          </a:solidFill>
                          <a:latin typeface="Calibri"/>
                        </a:rPr>
                        <a:t>1</a:t>
                      </a:r>
                      <a:endParaRPr/>
                    </a:p>
                  </a:txBody>
                  <a:tcPr marL="5352" marR="5352" marT="5352" marB="0" anchor="b">
                    <a:lnL w="12700" algn="ctr">
                      <a:noFill/>
                    </a:lnL>
                    <a:lnR w="12700" algn="ctr">
                      <a:noFill/>
                    </a:lnR>
                    <a:lnT w="12700" algn="ctr">
                      <a:noFill/>
                    </a:lnT>
                    <a:lnB w="12700" algn="ctr">
                      <a:noFill/>
                    </a:lnB>
                    <a:solidFill>
                      <a:srgbClr val="F8736D"/>
                    </a:solidFill>
                  </a:tcPr>
                </a:tc>
              </a:tr>
              <a:tr h="108000">
                <a:tc>
                  <a:txBody>
                    <a:bodyPr/>
                    <a:p>
                      <a:pPr algn="l">
                        <a:defRPr/>
                      </a:pPr>
                      <a:r>
                        <a:rPr lang="fr-FR" sz="1800" b="1" i="0" u="none" strike="noStrike">
                          <a:solidFill>
                            <a:srgbClr val="000000"/>
                          </a:solidFill>
                          <a:latin typeface="Calibri"/>
                        </a:rPr>
                        <a:t>nitrogen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11</a:t>
                      </a:r>
                      <a:endParaRPr/>
                    </a:p>
                  </a:txBody>
                  <a:tcPr marL="5352" marR="5352" marT="5352" marB="0" anchor="b">
                    <a:lnL w="12700" algn="ctr">
                      <a:noFill/>
                    </a:lnL>
                    <a:lnR w="12700" algn="ctr">
                      <a:noFill/>
                    </a:lnR>
                    <a:lnT w="12700" algn="ctr">
                      <a:noFill/>
                    </a:lnT>
                    <a:lnB w="12700" algn="ctr">
                      <a:noFill/>
                    </a:lnB>
                    <a:solidFill>
                      <a:srgbClr val="F8696B"/>
                    </a:solidFill>
                  </a:tcPr>
                </a:tc>
                <a:tc>
                  <a:txBody>
                    <a:bodyPr/>
                    <a:p>
                      <a:pPr algn="r">
                        <a:defRPr/>
                      </a:pPr>
                      <a:r>
                        <a:rPr lang="fr-FR" sz="1800" b="0" i="0" u="none" strike="noStrike">
                          <a:solidFill>
                            <a:srgbClr val="000000"/>
                          </a:solidFill>
                          <a:latin typeface="Calibri"/>
                        </a:rPr>
                        <a:t>1</a:t>
                      </a:r>
                      <a:endParaRPr/>
                    </a:p>
                  </a:txBody>
                  <a:tcPr marL="5352" marR="5352" marT="5352" marB="0" anchor="b">
                    <a:lnL w="12700" algn="ctr">
                      <a:noFill/>
                    </a:lnL>
                    <a:lnR w="12700" algn="ctr">
                      <a:noFill/>
                    </a:lnR>
                    <a:lnT w="12700" algn="ctr">
                      <a:noFill/>
                    </a:lnT>
                    <a:lnB w="12700" algn="ctr">
                      <a:noFill/>
                    </a:lnB>
                    <a:solidFill>
                      <a:srgbClr val="F8696B"/>
                    </a:solidFill>
                  </a:tcPr>
                </a:tc>
              </a:tr>
            </a:tbl>
          </a:graphicData>
        </a:graphic>
      </p:graphicFrame>
      <p:sp>
        <p:nvSpPr>
          <p:cNvPr id="1303300703" name="ZoneTexte 5"/>
          <p:cNvSpPr txBox="1"/>
          <p:nvPr/>
        </p:nvSpPr>
        <p:spPr bwMode="auto">
          <a:xfrm>
            <a:off x="7132294" y="5928494"/>
            <a:ext cx="4938161" cy="523220"/>
          </a:xfrm>
          <a:prstGeom prst="rect">
            <a:avLst/>
          </a:prstGeom>
          <a:solidFill>
            <a:schemeClr val="accent4">
              <a:lumMod val="20000"/>
              <a:lumOff val="80000"/>
            </a:schemeClr>
          </a:solidFill>
        </p:spPr>
        <p:txBody>
          <a:bodyPr wrap="square" rtlCol="0">
            <a:spAutoFit/>
          </a:bodyPr>
          <a:lstStyle/>
          <a:p>
            <a:pPr>
              <a:defRPr/>
            </a:pPr>
            <a:r>
              <a:rPr lang="fr-FR" sz="1400"/>
              <a:t>Source: abstract titles. </a:t>
            </a:r>
            <a:endParaRPr/>
          </a:p>
          <a:p>
            <a:pPr>
              <a:defRPr/>
            </a:pPr>
            <a:r>
              <a:rPr lang="fr-FR" sz="1400"/>
              <a:t>Term extraction performed with Cortext (</a:t>
            </a:r>
            <a:r>
              <a:rPr lang="fr-FR" sz="1400" u="sng"/>
              <a:t>managerv2.cortext.net</a:t>
            </a:r>
            <a:r>
              <a:rPr lang="fr-FR" sz="1400"/>
              <a:t>)</a:t>
            </a:r>
            <a:endParaRPr/>
          </a:p>
        </p:txBody>
      </p:sp>
      <p:sp>
        <p:nvSpPr>
          <p:cNvPr id="2028623209" name="Accolade fermante 6"/>
          <p:cNvSpPr/>
          <p:nvPr/>
        </p:nvSpPr>
        <p:spPr bwMode="auto">
          <a:xfrm>
            <a:off x="4537275" y="1741073"/>
            <a:ext cx="243067" cy="2280213"/>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defRPr/>
            </a:pPr>
            <a:endParaRPr lang="fr-FR"/>
          </a:p>
        </p:txBody>
      </p:sp>
      <p:sp>
        <p:nvSpPr>
          <p:cNvPr id="801726856" name="Accolade fermante 7"/>
          <p:cNvSpPr/>
          <p:nvPr/>
        </p:nvSpPr>
        <p:spPr bwMode="auto">
          <a:xfrm>
            <a:off x="4537275" y="4141505"/>
            <a:ext cx="243067" cy="2280213"/>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defRPr/>
            </a:pPr>
            <a:endParaRPr lang="fr-FR"/>
          </a:p>
        </p:txBody>
      </p:sp>
      <p:sp>
        <p:nvSpPr>
          <p:cNvPr id="963094342" name="ZoneTexte 8"/>
          <p:cNvSpPr txBox="1"/>
          <p:nvPr/>
        </p:nvSpPr>
        <p:spPr bwMode="auto">
          <a:xfrm>
            <a:off x="4901876" y="4958445"/>
            <a:ext cx="1159398" cy="646331"/>
          </a:xfrm>
          <a:prstGeom prst="rect">
            <a:avLst/>
          </a:prstGeom>
          <a:solidFill>
            <a:srgbClr val="FEEB84"/>
          </a:solidFill>
        </p:spPr>
        <p:txBody>
          <a:bodyPr wrap="square" rtlCol="0">
            <a:spAutoFit/>
          </a:bodyPr>
          <a:lstStyle/>
          <a:p>
            <a:pPr algn="ctr">
              <a:defRPr/>
            </a:pPr>
            <a:r>
              <a:rPr lang="fr-FR"/>
              <a:t>‘constant’ topics</a:t>
            </a:r>
            <a:endParaRPr/>
          </a:p>
        </p:txBody>
      </p:sp>
      <p:sp>
        <p:nvSpPr>
          <p:cNvPr id="1362834297" name="ZoneTexte 9"/>
          <p:cNvSpPr txBox="1"/>
          <p:nvPr/>
        </p:nvSpPr>
        <p:spPr bwMode="auto">
          <a:xfrm>
            <a:off x="4901876" y="2588412"/>
            <a:ext cx="844702" cy="646331"/>
          </a:xfrm>
          <a:prstGeom prst="rect">
            <a:avLst/>
          </a:prstGeom>
          <a:solidFill>
            <a:srgbClr val="7FC67D"/>
          </a:solidFill>
        </p:spPr>
        <p:txBody>
          <a:bodyPr wrap="square" rtlCol="0">
            <a:spAutoFit/>
          </a:bodyPr>
          <a:lstStyle/>
          <a:p>
            <a:pPr>
              <a:defRPr/>
            </a:pPr>
            <a:r>
              <a:rPr lang="fr-FR"/>
              <a:t>‘new’ topics</a:t>
            </a:r>
            <a:endParaRPr/>
          </a:p>
        </p:txBody>
      </p:sp>
      <p:sp>
        <p:nvSpPr>
          <p:cNvPr id="2040509120" name="Accolade fermante 10"/>
          <p:cNvSpPr/>
          <p:nvPr/>
        </p:nvSpPr>
        <p:spPr bwMode="auto">
          <a:xfrm>
            <a:off x="10546457" y="3420569"/>
            <a:ext cx="243067" cy="2280213"/>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defRPr/>
            </a:pPr>
            <a:endParaRPr lang="fr-FR"/>
          </a:p>
        </p:txBody>
      </p:sp>
      <p:sp>
        <p:nvSpPr>
          <p:cNvPr id="1319956369" name="ZoneTexte 11"/>
          <p:cNvSpPr txBox="1"/>
          <p:nvPr/>
        </p:nvSpPr>
        <p:spPr bwMode="auto">
          <a:xfrm>
            <a:off x="10911058" y="4267908"/>
            <a:ext cx="1159398" cy="646331"/>
          </a:xfrm>
          <a:prstGeom prst="rect">
            <a:avLst/>
          </a:prstGeom>
          <a:solidFill>
            <a:srgbClr val="F98670"/>
          </a:solidFill>
        </p:spPr>
        <p:txBody>
          <a:bodyPr wrap="square" rtlCol="0">
            <a:spAutoFit/>
          </a:bodyPr>
          <a:lstStyle/>
          <a:p>
            <a:pPr algn="ctr">
              <a:defRPr/>
            </a:pPr>
            <a:r>
              <a:rPr lang="fr-FR"/>
              <a:t>‘declining’ topics</a:t>
            </a:r>
            <a:endParaRPr/>
          </a:p>
        </p:txBody>
      </p:sp>
      <p:sp>
        <p:nvSpPr>
          <p:cNvPr id="1969418214" name="Titre 1"/>
          <p:cNvSpPr>
            <a:spLocks noGrp="1"/>
          </p:cNvSpPr>
          <p:nvPr>
            <p:ph type="title"/>
          </p:nvPr>
        </p:nvSpPr>
        <p:spPr bwMode="auto">
          <a:xfrm>
            <a:off x="743192" y="107788"/>
            <a:ext cx="10216343" cy="888251"/>
          </a:xfrm>
        </p:spPr>
        <p:txBody>
          <a:bodyPr>
            <a:normAutofit fontScale="90000"/>
          </a:bodyPr>
          <a:lstStyle/>
          <a:p>
            <a:pPr>
              <a:defRPr/>
            </a:pPr>
            <a:r>
              <a:rPr lang="fr-FR"/>
              <a:t>FSD trajectory: topics evolution between 2015 &amp; 2025</a:t>
            </a:r>
            <a:endParaRPr/>
          </a:p>
        </p:txBody>
      </p:sp>
      <p:graphicFrame>
        <p:nvGraphicFramePr>
          <p:cNvPr id="1010161670" name="Tableau 1"/>
          <p:cNvGraphicFramePr>
            <a:graphicFrameLocks xmlns:a="http://schemas.openxmlformats.org/drawingml/2006/main" noGrp="1"/>
          </p:cNvGraphicFramePr>
          <p:nvPr/>
        </p:nvGraphicFramePr>
        <p:xfrm>
          <a:off x="173618" y="863626"/>
          <a:ext cx="4363657" cy="5588088"/>
        </p:xfrm>
        <a:graphic>
          <a:graphicData uri="http://schemas.openxmlformats.org/drawingml/2006/table">
            <a:tbl>
              <a:tblPr firstRow="0" firstCol="0" lastRow="0" lastCol="0" bandRow="0" bandCol="0"/>
              <a:tblGrid>
                <a:gridCol w="2604303"/>
                <a:gridCol w="879677"/>
                <a:gridCol w="879677"/>
              </a:tblGrid>
              <a:tr h="108000">
                <a:tc>
                  <a:txBody>
                    <a:bodyPr/>
                    <a:p>
                      <a:pPr algn="l">
                        <a:defRPr/>
                      </a:pPr>
                      <a:endParaRPr lang="fr-FR" sz="1800" b="0" i="0" u="none" strike="noStrike">
                        <a:solidFill>
                          <a:srgbClr val="000000"/>
                        </a:solidFill>
                        <a:latin typeface="Calibri"/>
                      </a:endParaRPr>
                    </a:p>
                  </a:txBody>
                  <a:tcPr marL="5352" marR="5352" marT="5352" marB="0" anchor="b">
                    <a:lnL w="12700" algn="ctr">
                      <a:noFill/>
                    </a:lnL>
                    <a:lnR w="12700" algn="ctr">
                      <a:noFill/>
                    </a:lnR>
                    <a:lnT w="12700" algn="ctr">
                      <a:noFill/>
                    </a:lnT>
                    <a:lnB w="12700" algn="ctr">
                      <a:noFill/>
                    </a:lnB>
                  </a:tcPr>
                </a:tc>
                <a:tc gridSpan="2">
                  <a:txBody>
                    <a:bodyPr/>
                    <a:p>
                      <a:pPr algn="ctr">
                        <a:defRPr/>
                      </a:pPr>
                      <a:r>
                        <a:rPr lang="fr-FR" sz="1800" b="1" i="0" u="none" strike="noStrike">
                          <a:solidFill>
                            <a:srgbClr val="000000"/>
                          </a:solidFill>
                          <a:latin typeface="Calibri"/>
                        </a:rPr>
                        <a:t>nb of abstracts</a:t>
                      </a:r>
                      <a:endParaRPr/>
                    </a:p>
                  </a:txBody>
                  <a:tcPr marL="5352" marR="5352" marT="5352" marB="0" anchor="b">
                    <a:lnL w="12700" algn="ctr">
                      <a:noFill/>
                    </a:lnL>
                    <a:lnR w="12700" algn="ctr">
                      <a:noFill/>
                    </a:lnR>
                    <a:lnT w="12700" algn="ctr">
                      <a:noFill/>
                    </a:lnT>
                    <a:lnB w="12700" algn="ctr">
                      <a:noFill/>
                    </a:lnB>
                  </a:tcPr>
                </a:tc>
                <a:tc hMerge="1">
                  <a:txBody>
                    <a:bodyPr/>
                    <a:p>
                      <a:endParaRPr/>
                    </a:p>
                  </a:txBody>
                </a:tc>
              </a:tr>
              <a:tr h="108000">
                <a:tc>
                  <a:txBody>
                    <a:bodyPr/>
                    <a:p>
                      <a:pPr algn="l">
                        <a:defRPr/>
                      </a:pPr>
                      <a:endParaRPr lang="fr-FR" sz="1800" b="0" i="0" u="none" strike="noStrike">
                        <a:solidFill>
                          <a:srgbClr val="000000"/>
                        </a:solidFill>
                        <a:latin typeface="Calibri"/>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1" i="0" u="none" strike="noStrike">
                          <a:solidFill>
                            <a:srgbClr val="000000"/>
                          </a:solidFill>
                          <a:latin typeface="Calibri"/>
                        </a:rPr>
                        <a:t>2015</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1" i="0" u="none" strike="noStrike">
                          <a:solidFill>
                            <a:srgbClr val="000000"/>
                          </a:solidFill>
                          <a:latin typeface="Calibri"/>
                        </a:rPr>
                        <a:t>2025</a:t>
                      </a:r>
                      <a:endParaRPr/>
                    </a:p>
                  </a:txBody>
                  <a:tcPr marL="5352" marR="5352" marT="5352" marB="0" anchor="b">
                    <a:lnL w="12700" algn="ctr">
                      <a:noFill/>
                    </a:lnL>
                    <a:lnR w="12700" algn="ctr">
                      <a:noFill/>
                    </a:lnR>
                    <a:lnT w="12700" algn="ctr">
                      <a:noFill/>
                    </a:lnT>
                    <a:lnB w="12700" algn="ctr">
                      <a:noFill/>
                    </a:lnB>
                  </a:tcPr>
                </a:tc>
              </a:tr>
              <a:tr h="108000">
                <a:tc>
                  <a:txBody>
                    <a:bodyPr/>
                    <a:p>
                      <a:pPr algn="l">
                        <a:defRPr/>
                      </a:pPr>
                      <a:r>
                        <a:rPr lang="fr-FR" sz="1800" b="1" i="0" u="none" strike="noStrike">
                          <a:solidFill>
                            <a:srgbClr val="000000"/>
                          </a:solidFill>
                          <a:latin typeface="Calibri"/>
                        </a:rPr>
                        <a:t>agroecological transition/agroecology</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a:t>
                      </a:r>
                      <a:endParaRPr/>
                    </a:p>
                  </a:txBody>
                  <a:tcPr marL="5352" marR="5352" marT="5352" marB="0" anchor="b">
                    <a:lnL w="12700" algn="ctr">
                      <a:noFill/>
                    </a:lnL>
                    <a:lnR w="12700" algn="ctr">
                      <a:noFill/>
                    </a:lnR>
                    <a:lnT w="12700" algn="ctr">
                      <a:noFill/>
                    </a:lnT>
                    <a:lnB w="12700" algn="ctr">
                      <a:noFill/>
                    </a:lnB>
                    <a:solidFill>
                      <a:srgbClr val="63BE7B"/>
                    </a:solidFill>
                  </a:tcPr>
                </a:tc>
                <a:tc>
                  <a:txBody>
                    <a:bodyPr/>
                    <a:p>
                      <a:pPr algn="r">
                        <a:defRPr/>
                      </a:pPr>
                      <a:r>
                        <a:rPr lang="fr-FR" sz="1800" b="0" i="0" u="none" strike="noStrike">
                          <a:solidFill>
                            <a:srgbClr val="000000"/>
                          </a:solidFill>
                          <a:latin typeface="Calibri"/>
                        </a:rPr>
                        <a:t>13</a:t>
                      </a:r>
                      <a:endParaRPr/>
                    </a:p>
                  </a:txBody>
                  <a:tcPr marL="5352" marR="5352" marT="5352" marB="0" anchor="b">
                    <a:lnL w="12700" algn="ctr">
                      <a:noFill/>
                    </a:lnL>
                    <a:lnR w="12700" algn="ctr">
                      <a:noFill/>
                    </a:lnR>
                    <a:lnT w="12700" algn="ctr">
                      <a:noFill/>
                    </a:lnT>
                    <a:lnB w="12700" algn="ctr">
                      <a:noFill/>
                    </a:lnB>
                    <a:solidFill>
                      <a:srgbClr val="63BE7B"/>
                    </a:solidFill>
                  </a:tcPr>
                </a:tc>
              </a:tr>
              <a:tr h="108000">
                <a:tc>
                  <a:txBody>
                    <a:bodyPr/>
                    <a:p>
                      <a:pPr algn="l">
                        <a:defRPr/>
                      </a:pPr>
                      <a:r>
                        <a:rPr lang="fr-FR" sz="1800" b="1" i="0" u="none" strike="noStrike">
                          <a:solidFill>
                            <a:srgbClr val="000000"/>
                          </a:solidFill>
                          <a:latin typeface="Calibri"/>
                        </a:rPr>
                        <a:t>agrifood systems/food</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3</a:t>
                      </a:r>
                      <a:endParaRPr/>
                    </a:p>
                  </a:txBody>
                  <a:tcPr marL="5352" marR="5352" marT="5352" marB="0" anchor="b">
                    <a:lnL w="12700" algn="ctr">
                      <a:noFill/>
                    </a:lnL>
                    <a:lnR w="12700" algn="ctr">
                      <a:noFill/>
                    </a:lnR>
                    <a:lnT w="12700" algn="ctr">
                      <a:noFill/>
                    </a:lnT>
                    <a:lnB w="12700" algn="ctr">
                      <a:noFill/>
                    </a:lnB>
                    <a:solidFill>
                      <a:srgbClr val="63BE7B"/>
                    </a:solidFill>
                  </a:tcPr>
                </a:tc>
                <a:tc>
                  <a:txBody>
                    <a:bodyPr/>
                    <a:p>
                      <a:pPr algn="r">
                        <a:defRPr/>
                      </a:pPr>
                      <a:r>
                        <a:rPr lang="fr-FR" sz="1800" b="0" i="0" u="none" strike="noStrike">
                          <a:solidFill>
                            <a:srgbClr val="000000"/>
                          </a:solidFill>
                          <a:latin typeface="Calibri"/>
                        </a:rPr>
                        <a:t>16</a:t>
                      </a:r>
                      <a:endParaRPr/>
                    </a:p>
                  </a:txBody>
                  <a:tcPr marL="5352" marR="5352" marT="5352" marB="0" anchor="b">
                    <a:lnL w="12700" algn="ctr">
                      <a:noFill/>
                    </a:lnL>
                    <a:lnR w="12700" algn="ctr">
                      <a:noFill/>
                    </a:lnR>
                    <a:lnT w="12700" algn="ctr">
                      <a:noFill/>
                    </a:lnT>
                    <a:lnB w="12700" algn="ctr">
                      <a:noFill/>
                    </a:lnB>
                    <a:solidFill>
                      <a:srgbClr val="63BE7B"/>
                    </a:solidFill>
                  </a:tcPr>
                </a:tc>
              </a:tr>
              <a:tr h="108000">
                <a:tc>
                  <a:txBody>
                    <a:bodyPr/>
                    <a:p>
                      <a:pPr algn="l">
                        <a:defRPr/>
                      </a:pPr>
                      <a:r>
                        <a:rPr lang="fr-FR" sz="1800" b="1" i="0" u="none" strike="noStrike">
                          <a:solidFill>
                            <a:srgbClr val="000000"/>
                          </a:solidFill>
                          <a:latin typeface="Calibri"/>
                        </a:rPr>
                        <a:t>co-design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4</a:t>
                      </a:r>
                      <a:endParaRPr/>
                    </a:p>
                  </a:txBody>
                  <a:tcPr marL="5352" marR="5352" marT="5352" marB="0" anchor="b">
                    <a:lnL w="12700" algn="ctr">
                      <a:noFill/>
                    </a:lnL>
                    <a:lnR w="12700" algn="ctr">
                      <a:noFill/>
                    </a:lnR>
                    <a:lnT w="12700" algn="ctr">
                      <a:noFill/>
                    </a:lnT>
                    <a:lnB w="12700" algn="ctr">
                      <a:noFill/>
                    </a:lnB>
                    <a:solidFill>
                      <a:srgbClr val="63BE7B"/>
                    </a:solidFill>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63BE7B"/>
                    </a:solidFill>
                  </a:tcPr>
                </a:tc>
              </a:tr>
              <a:tr h="108000">
                <a:tc>
                  <a:txBody>
                    <a:bodyPr/>
                    <a:p>
                      <a:pPr algn="l">
                        <a:defRPr/>
                      </a:pPr>
                      <a:r>
                        <a:rPr lang="fr-FR" sz="1800" b="1" i="0" u="none" strike="noStrike">
                          <a:solidFill>
                            <a:srgbClr val="000000"/>
                          </a:solidFill>
                          <a:latin typeface="Calibri"/>
                        </a:rPr>
                        <a:t>resilience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3</a:t>
                      </a:r>
                      <a:endParaRPr/>
                    </a:p>
                  </a:txBody>
                  <a:tcPr marL="5352" marR="5352" marT="5352" marB="0" anchor="b">
                    <a:lnL w="12700" algn="ctr">
                      <a:noFill/>
                    </a:lnL>
                    <a:lnR w="12700" algn="ctr">
                      <a:noFill/>
                    </a:lnR>
                    <a:lnT w="12700" algn="ctr">
                      <a:noFill/>
                    </a:lnT>
                    <a:lnB w="12700" algn="ctr">
                      <a:noFill/>
                    </a:lnB>
                    <a:solidFill>
                      <a:srgbClr val="63BE7B"/>
                    </a:solidFill>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63BE7B"/>
                    </a:solidFill>
                  </a:tcPr>
                </a:tc>
              </a:tr>
              <a:tr h="108000">
                <a:tc>
                  <a:txBody>
                    <a:bodyPr/>
                    <a:p>
                      <a:pPr algn="l">
                        <a:defRPr/>
                      </a:pPr>
                      <a:r>
                        <a:rPr lang="fr-FR" sz="1800" b="1" i="0" u="none" strike="noStrike">
                          <a:solidFill>
                            <a:srgbClr val="000000"/>
                          </a:solidFill>
                          <a:latin typeface="Calibri"/>
                        </a:rPr>
                        <a:t>practices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5</a:t>
                      </a:r>
                      <a:endParaRPr/>
                    </a:p>
                  </a:txBody>
                  <a:tcPr marL="5352" marR="5352" marT="5352" marB="0" anchor="b">
                    <a:lnL w="12700" algn="ctr">
                      <a:noFill/>
                    </a:lnL>
                    <a:lnR w="12700" algn="ctr">
                      <a:noFill/>
                    </a:lnR>
                    <a:lnT w="12700" algn="ctr">
                      <a:noFill/>
                    </a:lnT>
                    <a:lnB w="12700" algn="ctr">
                      <a:noFill/>
                    </a:lnB>
                    <a:solidFill>
                      <a:srgbClr val="63BE7B"/>
                    </a:solidFill>
                  </a:tcPr>
                </a:tc>
                <a:tc>
                  <a:txBody>
                    <a:bodyPr/>
                    <a:p>
                      <a:pPr algn="r">
                        <a:defRPr/>
                      </a:pPr>
                      <a:r>
                        <a:rPr lang="fr-FR" sz="1800" b="0" i="0" u="none" strike="noStrike">
                          <a:solidFill>
                            <a:srgbClr val="000000"/>
                          </a:solidFill>
                          <a:latin typeface="Calibri"/>
                        </a:rPr>
                        <a:t>10</a:t>
                      </a:r>
                      <a:endParaRPr/>
                    </a:p>
                  </a:txBody>
                  <a:tcPr marL="5352" marR="5352" marT="5352" marB="0" anchor="b">
                    <a:lnL w="12700" algn="ctr">
                      <a:noFill/>
                    </a:lnL>
                    <a:lnR w="12700" algn="ctr">
                      <a:noFill/>
                    </a:lnR>
                    <a:lnT w="12700" algn="ctr">
                      <a:noFill/>
                    </a:lnT>
                    <a:lnB w="12700" algn="ctr">
                      <a:noFill/>
                    </a:lnB>
                    <a:solidFill>
                      <a:srgbClr val="63BE7B"/>
                    </a:solidFill>
                  </a:tcPr>
                </a:tc>
              </a:tr>
              <a:tr h="108000">
                <a:tc>
                  <a:txBody>
                    <a:bodyPr/>
                    <a:p>
                      <a:pPr algn="l">
                        <a:defRPr/>
                      </a:pPr>
                      <a:r>
                        <a:rPr lang="fr-FR" sz="1800" b="1" i="0" u="none" strike="noStrike">
                          <a:solidFill>
                            <a:srgbClr val="000000"/>
                          </a:solidFill>
                          <a:latin typeface="Calibri"/>
                        </a:rPr>
                        <a:t>innovation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7FC67D"/>
                    </a:solidFill>
                  </a:tcPr>
                </a:tc>
                <a:tc>
                  <a:txBody>
                    <a:bodyPr/>
                    <a:p>
                      <a:pPr algn="r">
                        <a:defRPr/>
                      </a:pPr>
                      <a:r>
                        <a:rPr lang="fr-FR" sz="1800" b="0" i="0" u="none" strike="noStrike">
                          <a:solidFill>
                            <a:srgbClr val="000000"/>
                          </a:solidFill>
                          <a:latin typeface="Calibri"/>
                        </a:rPr>
                        <a:t>16</a:t>
                      </a:r>
                      <a:endParaRPr/>
                    </a:p>
                  </a:txBody>
                  <a:tcPr marL="5352" marR="5352" marT="5352" marB="0" anchor="b">
                    <a:lnL w="12700" algn="ctr">
                      <a:noFill/>
                    </a:lnL>
                    <a:lnR w="12700" algn="ctr">
                      <a:noFill/>
                    </a:lnR>
                    <a:lnT w="12700" algn="ctr">
                      <a:noFill/>
                    </a:lnT>
                    <a:lnB w="12700" algn="ctr">
                      <a:noFill/>
                    </a:lnB>
                    <a:solidFill>
                      <a:srgbClr val="7FC67D"/>
                    </a:solidFill>
                  </a:tcPr>
                </a:tc>
              </a:tr>
              <a:tr h="108000">
                <a:tc>
                  <a:txBody>
                    <a:bodyPr/>
                    <a:p>
                      <a:pPr algn="l">
                        <a:defRPr/>
                      </a:pPr>
                      <a:r>
                        <a:rPr lang="fr-FR" sz="1800" b="1" i="0" u="none" strike="noStrike">
                          <a:solidFill>
                            <a:srgbClr val="000000"/>
                          </a:solidFill>
                          <a:latin typeface="Calibri"/>
                        </a:rPr>
                        <a:t>sustainability</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9BCE7F"/>
                    </a:solidFill>
                  </a:tcPr>
                </a:tc>
                <a:tc>
                  <a:txBody>
                    <a:bodyPr/>
                    <a:p>
                      <a:pPr algn="r">
                        <a:defRPr/>
                      </a:pPr>
                      <a:r>
                        <a:rPr lang="fr-FR" sz="1800" b="0" i="0" u="none" strike="noStrike">
                          <a:solidFill>
                            <a:srgbClr val="000000"/>
                          </a:solidFill>
                          <a:latin typeface="Calibri"/>
                        </a:rPr>
                        <a:t>14</a:t>
                      </a:r>
                      <a:endParaRPr/>
                    </a:p>
                  </a:txBody>
                  <a:tcPr marL="5352" marR="5352" marT="5352" marB="0" anchor="b">
                    <a:lnL w="12700" algn="ctr">
                      <a:noFill/>
                    </a:lnL>
                    <a:lnR w="12700" algn="ctr">
                      <a:noFill/>
                    </a:lnR>
                    <a:lnT w="12700" algn="ctr">
                      <a:noFill/>
                    </a:lnT>
                    <a:lnB w="12700" algn="ctr">
                      <a:noFill/>
                    </a:lnB>
                    <a:solidFill>
                      <a:srgbClr val="9BCE7F"/>
                    </a:solidFill>
                  </a:tcPr>
                </a:tc>
              </a:tr>
              <a:tr h="108000">
                <a:tc>
                  <a:txBody>
                    <a:bodyPr/>
                    <a:p>
                      <a:pPr algn="l">
                        <a:defRPr/>
                      </a:pPr>
                      <a:r>
                        <a:rPr lang="fr-FR" sz="1800" b="1" i="0" u="none" strike="noStrike">
                          <a:solidFill>
                            <a:srgbClr val="000000"/>
                          </a:solidFill>
                          <a:latin typeface="Calibri"/>
                        </a:rPr>
                        <a:t>farmers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A1D07F"/>
                    </a:solidFill>
                  </a:tcPr>
                </a:tc>
                <a:tc>
                  <a:txBody>
                    <a:bodyPr/>
                    <a:p>
                      <a:pPr algn="r">
                        <a:defRPr/>
                      </a:pPr>
                      <a:r>
                        <a:rPr lang="fr-FR" sz="1800" b="0" i="0" u="none" strike="noStrike">
                          <a:solidFill>
                            <a:srgbClr val="000000"/>
                          </a:solidFill>
                          <a:latin typeface="Calibri"/>
                        </a:rPr>
                        <a:t>18</a:t>
                      </a:r>
                      <a:endParaRPr/>
                    </a:p>
                  </a:txBody>
                  <a:tcPr marL="5352" marR="5352" marT="5352" marB="0" anchor="b">
                    <a:lnL w="12700" algn="ctr">
                      <a:noFill/>
                    </a:lnL>
                    <a:lnR w="12700" algn="ctr">
                      <a:noFill/>
                    </a:lnR>
                    <a:lnT w="12700" algn="ctr">
                      <a:noFill/>
                    </a:lnT>
                    <a:lnB w="12700" algn="ctr">
                      <a:noFill/>
                    </a:lnB>
                    <a:solidFill>
                      <a:srgbClr val="A1D07F"/>
                    </a:solidFill>
                  </a:tcPr>
                </a:tc>
              </a:tr>
              <a:tr h="108000">
                <a:tc>
                  <a:txBody>
                    <a:bodyPr/>
                    <a:p>
                      <a:pPr algn="l">
                        <a:defRPr/>
                      </a:pPr>
                      <a:r>
                        <a:rPr lang="fr-FR" sz="1800" b="1" i="0" u="none" strike="noStrike">
                          <a:solidFill>
                            <a:srgbClr val="000000"/>
                          </a:solidFill>
                          <a:latin typeface="Calibri"/>
                        </a:rPr>
                        <a:t>design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29</a:t>
                      </a:r>
                      <a:endParaRPr/>
                    </a:p>
                  </a:txBody>
                  <a:tcPr marL="5352" marR="5352" marT="5352" marB="0" anchor="b">
                    <a:lnL w="12700" algn="ctr">
                      <a:noFill/>
                    </a:lnL>
                    <a:lnR w="12700" algn="ctr">
                      <a:noFill/>
                    </a:lnR>
                    <a:lnT w="12700" algn="ctr">
                      <a:noFill/>
                    </a:lnT>
                    <a:lnB w="12700" algn="ctr">
                      <a:noFill/>
                    </a:lnB>
                    <a:solidFill>
                      <a:srgbClr val="D7E082"/>
                    </a:solidFill>
                  </a:tcPr>
                </a:tc>
                <a:tc>
                  <a:txBody>
                    <a:bodyPr/>
                    <a:p>
                      <a:pPr algn="r">
                        <a:defRPr/>
                      </a:pPr>
                      <a:r>
                        <a:rPr lang="fr-FR" sz="1800" b="0" i="0" u="none" strike="noStrike">
                          <a:solidFill>
                            <a:srgbClr val="000000"/>
                          </a:solidFill>
                          <a:latin typeface="Calibri"/>
                        </a:rPr>
                        <a:t>31</a:t>
                      </a:r>
                      <a:endParaRPr/>
                    </a:p>
                  </a:txBody>
                  <a:tcPr marL="5352" marR="5352" marT="5352" marB="0" anchor="b">
                    <a:lnL w="12700" algn="ctr">
                      <a:noFill/>
                    </a:lnL>
                    <a:lnR w="12700" algn="ctr">
                      <a:noFill/>
                    </a:lnR>
                    <a:lnT w="12700" algn="ctr">
                      <a:noFill/>
                    </a:lnT>
                    <a:lnB w="12700" algn="ctr">
                      <a:noFill/>
                    </a:lnB>
                    <a:solidFill>
                      <a:srgbClr val="D7E082"/>
                    </a:solidFill>
                  </a:tcPr>
                </a:tc>
              </a:tr>
              <a:tr h="108000">
                <a:tc>
                  <a:txBody>
                    <a:bodyPr/>
                    <a:p>
                      <a:pPr algn="l">
                        <a:defRPr/>
                      </a:pPr>
                      <a:r>
                        <a:rPr lang="fr-FR" sz="1800" b="1" i="0" u="none" strike="noStrike">
                          <a:solidFill>
                            <a:srgbClr val="000000"/>
                          </a:solidFill>
                          <a:latin typeface="Calibri"/>
                        </a:rPr>
                        <a:t>livestock</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18</a:t>
                      </a:r>
                      <a:endParaRPr/>
                    </a:p>
                  </a:txBody>
                  <a:tcPr marL="5352" marR="5352" marT="5352" marB="0" anchor="b">
                    <a:lnL w="12700" algn="ctr">
                      <a:noFill/>
                    </a:lnL>
                    <a:lnR w="12700" algn="ctr">
                      <a:noFill/>
                    </a:lnR>
                    <a:lnT w="12700" algn="ctr">
                      <a:noFill/>
                    </a:lnT>
                    <a:lnB w="12700" algn="ctr">
                      <a:noFill/>
                    </a:lnB>
                    <a:solidFill>
                      <a:srgbClr val="EDE683"/>
                    </a:solidFill>
                  </a:tcPr>
                </a:tc>
                <a:tc>
                  <a:txBody>
                    <a:bodyPr/>
                    <a:p>
                      <a:pPr algn="r">
                        <a:defRPr/>
                      </a:pPr>
                      <a:r>
                        <a:rPr lang="fr-FR" sz="1800" b="0" i="0" u="none" strike="noStrike">
                          <a:solidFill>
                            <a:srgbClr val="000000"/>
                          </a:solidFill>
                          <a:latin typeface="Calibri"/>
                        </a:rPr>
                        <a:t>16</a:t>
                      </a:r>
                      <a:endParaRPr/>
                    </a:p>
                  </a:txBody>
                  <a:tcPr marL="5352" marR="5352" marT="5352" marB="0" anchor="b">
                    <a:lnL w="12700" algn="ctr">
                      <a:noFill/>
                    </a:lnL>
                    <a:lnR w="12700" algn="ctr">
                      <a:noFill/>
                    </a:lnR>
                    <a:lnT w="12700" algn="ctr">
                      <a:noFill/>
                    </a:lnT>
                    <a:lnB w="12700" algn="ctr">
                      <a:noFill/>
                    </a:lnB>
                    <a:solidFill>
                      <a:srgbClr val="EDE683"/>
                    </a:solidFill>
                  </a:tcPr>
                </a:tc>
              </a:tr>
              <a:tr h="108000">
                <a:tc>
                  <a:txBody>
                    <a:bodyPr/>
                    <a:p>
                      <a:pPr algn="l">
                        <a:defRPr/>
                      </a:pPr>
                      <a:r>
                        <a:rPr lang="fr-FR" sz="1800" b="1" i="0" u="none" strike="noStrike">
                          <a:solidFill>
                            <a:srgbClr val="000000"/>
                          </a:solidFill>
                          <a:latin typeface="Calibri"/>
                        </a:rPr>
                        <a:t>systems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26</a:t>
                      </a:r>
                      <a:endParaRPr/>
                    </a:p>
                  </a:txBody>
                  <a:tcPr marL="5352" marR="5352" marT="5352" marB="0" anchor="b">
                    <a:lnL w="12700" algn="ctr">
                      <a:noFill/>
                    </a:lnL>
                    <a:lnR w="12700" algn="ctr">
                      <a:noFill/>
                    </a:lnR>
                    <a:lnT w="12700" algn="ctr">
                      <a:noFill/>
                    </a:lnT>
                    <a:lnB w="12700" algn="ctr">
                      <a:noFill/>
                    </a:lnB>
                    <a:solidFill>
                      <a:srgbClr val="EEE683"/>
                    </a:solidFill>
                  </a:tcPr>
                </a:tc>
                <a:tc>
                  <a:txBody>
                    <a:bodyPr/>
                    <a:p>
                      <a:pPr algn="r">
                        <a:defRPr/>
                      </a:pPr>
                      <a:r>
                        <a:rPr lang="fr-FR" sz="1800" b="0" i="0" u="none" strike="noStrike">
                          <a:solidFill>
                            <a:srgbClr val="000000"/>
                          </a:solidFill>
                          <a:latin typeface="Calibri"/>
                        </a:rPr>
                        <a:t>23</a:t>
                      </a:r>
                      <a:endParaRPr/>
                    </a:p>
                  </a:txBody>
                  <a:tcPr marL="5352" marR="5352" marT="5352" marB="0" anchor="b">
                    <a:lnL w="12700" algn="ctr">
                      <a:noFill/>
                    </a:lnL>
                    <a:lnR w="12700" algn="ctr">
                      <a:noFill/>
                    </a:lnR>
                    <a:lnT w="12700" algn="ctr">
                      <a:noFill/>
                    </a:lnT>
                    <a:lnB w="12700" algn="ctr">
                      <a:noFill/>
                    </a:lnB>
                    <a:solidFill>
                      <a:srgbClr val="EEE683"/>
                    </a:solidFill>
                  </a:tcPr>
                </a:tc>
              </a:tr>
              <a:tr h="108000">
                <a:tc>
                  <a:txBody>
                    <a:bodyPr/>
                    <a:p>
                      <a:pPr algn="l">
                        <a:defRPr/>
                      </a:pPr>
                      <a:r>
                        <a:rPr lang="fr-FR" sz="1800" b="1" i="0" u="none" strike="noStrike">
                          <a:solidFill>
                            <a:srgbClr val="000000"/>
                          </a:solidFill>
                          <a:latin typeface="Calibri"/>
                        </a:rPr>
                        <a:t>production</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16</a:t>
                      </a:r>
                      <a:endParaRPr/>
                    </a:p>
                  </a:txBody>
                  <a:tcPr marL="5352" marR="5352" marT="5352" marB="0" anchor="b">
                    <a:lnL w="12700" algn="ctr">
                      <a:noFill/>
                    </a:lnL>
                    <a:lnR w="12700" algn="ctr">
                      <a:noFill/>
                    </a:lnR>
                    <a:lnT w="12700" algn="ctr">
                      <a:noFill/>
                    </a:lnT>
                    <a:lnB w="12700" algn="ctr">
                      <a:noFill/>
                    </a:lnB>
                    <a:solidFill>
                      <a:srgbClr val="FEEB84"/>
                    </a:solidFill>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FEEB84"/>
                    </a:solidFill>
                  </a:tcPr>
                </a:tc>
              </a:tr>
              <a:tr h="108000">
                <a:tc>
                  <a:txBody>
                    <a:bodyPr/>
                    <a:p>
                      <a:pPr algn="l">
                        <a:defRPr/>
                      </a:pPr>
                      <a:r>
                        <a:rPr lang="fr-FR" sz="1800" b="1" i="0" u="none" strike="noStrike">
                          <a:solidFill>
                            <a:srgbClr val="000000"/>
                          </a:solidFill>
                          <a:latin typeface="Calibri"/>
                        </a:rPr>
                        <a:t>scale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FEEB84"/>
                    </a:solidFill>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FEEB84"/>
                    </a:solidFill>
                  </a:tcPr>
                </a:tc>
              </a:tr>
              <a:tr h="108000">
                <a:tc>
                  <a:txBody>
                    <a:bodyPr/>
                    <a:p>
                      <a:pPr algn="l">
                        <a:defRPr/>
                      </a:pPr>
                      <a:r>
                        <a:rPr lang="fr-FR" sz="1800" b="1" i="0" u="none" strike="noStrike">
                          <a:solidFill>
                            <a:srgbClr val="000000"/>
                          </a:solidFill>
                          <a:latin typeface="Calibri"/>
                        </a:rPr>
                        <a:t>strategies</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12</a:t>
                      </a:r>
                      <a:endParaRPr/>
                    </a:p>
                  </a:txBody>
                  <a:tcPr marL="5352" marR="5352" marT="5352" marB="0" anchor="b">
                    <a:lnL w="12700" algn="ctr">
                      <a:noFill/>
                    </a:lnL>
                    <a:lnR w="12700" algn="ctr">
                      <a:noFill/>
                    </a:lnR>
                    <a:lnT w="12700" algn="ctr">
                      <a:noFill/>
                    </a:lnT>
                    <a:lnB w="12700" algn="ctr">
                      <a:noFill/>
                    </a:lnB>
                    <a:solidFill>
                      <a:srgbClr val="FEEB84"/>
                    </a:solidFill>
                  </a:tcPr>
                </a:tc>
                <a:tc>
                  <a:txBody>
                    <a:bodyPr/>
                    <a:p>
                      <a:pPr algn="r">
                        <a:defRPr/>
                      </a:pPr>
                      <a:r>
                        <a:rPr lang="fr-FR" sz="1800" b="0" i="0" u="none" strike="noStrike">
                          <a:solidFill>
                            <a:srgbClr val="000000"/>
                          </a:solidFill>
                          <a:latin typeface="Calibri"/>
                        </a:rPr>
                        <a:t>9</a:t>
                      </a:r>
                      <a:endParaRPr/>
                    </a:p>
                  </a:txBody>
                  <a:tcPr marL="5352" marR="5352" marT="5352" marB="0" anchor="b">
                    <a:lnL w="12700" algn="ctr">
                      <a:noFill/>
                    </a:lnL>
                    <a:lnR w="12700" algn="ctr">
                      <a:noFill/>
                    </a:lnR>
                    <a:lnT w="12700" algn="ctr">
                      <a:noFill/>
                    </a:lnT>
                    <a:lnB w="12700" algn="ctr">
                      <a:noFill/>
                    </a:lnB>
                    <a:solidFill>
                      <a:srgbClr val="FEEB84"/>
                    </a:solidFill>
                  </a:tcPr>
                </a:tc>
              </a:tr>
              <a:tr h="108000">
                <a:tc>
                  <a:txBody>
                    <a:bodyPr/>
                    <a:p>
                      <a:pPr algn="l">
                        <a:defRPr/>
                      </a:pPr>
                      <a:r>
                        <a:rPr lang="fr-FR" sz="1800" b="1" i="0" u="none" strike="noStrike">
                          <a:solidFill>
                            <a:srgbClr val="000000"/>
                          </a:solidFill>
                          <a:latin typeface="Calibri"/>
                        </a:rPr>
                        <a:t>agriculture</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8</a:t>
                      </a:r>
                      <a:endParaRPr/>
                    </a:p>
                  </a:txBody>
                  <a:tcPr marL="5352" marR="5352" marT="5352" marB="0" anchor="b">
                    <a:lnL w="12700" algn="ctr">
                      <a:noFill/>
                    </a:lnL>
                    <a:lnR w="12700" algn="ctr">
                      <a:noFill/>
                    </a:lnR>
                    <a:lnT w="12700" algn="ctr">
                      <a:noFill/>
                    </a:lnT>
                    <a:lnB w="12700" algn="ctr">
                      <a:noFill/>
                    </a:lnB>
                    <a:solidFill>
                      <a:srgbClr val="FEEB84"/>
                    </a:solidFill>
                  </a:tcPr>
                </a:tc>
                <a:tc>
                  <a:txBody>
                    <a:bodyPr/>
                    <a:p>
                      <a:pPr algn="r">
                        <a:defRPr/>
                      </a:pPr>
                      <a:r>
                        <a:rPr lang="fr-FR" sz="1800" b="0" i="0" u="none" strike="noStrike">
                          <a:solidFill>
                            <a:srgbClr val="000000"/>
                          </a:solidFill>
                          <a:latin typeface="Calibri"/>
                        </a:rPr>
                        <a:t>6</a:t>
                      </a:r>
                      <a:endParaRPr/>
                    </a:p>
                  </a:txBody>
                  <a:tcPr marL="5352" marR="5352" marT="5352" marB="0" anchor="b">
                    <a:lnL w="12700" algn="ctr">
                      <a:noFill/>
                    </a:lnL>
                    <a:lnR w="12700" algn="ctr">
                      <a:noFill/>
                    </a:lnR>
                    <a:lnT w="12700" algn="ctr">
                      <a:noFill/>
                    </a:lnT>
                    <a:lnB w="12700" algn="ctr">
                      <a:noFill/>
                    </a:lnB>
                    <a:solidFill>
                      <a:srgbClr val="FEEB84"/>
                    </a:solidFill>
                  </a:tcPr>
                </a:tc>
              </a:tr>
              <a:tr h="108000">
                <a:tc>
                  <a:txBody>
                    <a:bodyPr/>
                    <a:p>
                      <a:pPr algn="l">
                        <a:defRPr/>
                      </a:pPr>
                      <a:r>
                        <a:rPr lang="fr-FR" sz="1800" b="1" i="0" u="none" strike="noStrike">
                          <a:solidFill>
                            <a:srgbClr val="000000"/>
                          </a:solidFill>
                          <a:latin typeface="Calibri"/>
                        </a:rPr>
                        <a:t>farm</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39</a:t>
                      </a:r>
                      <a:endParaRPr/>
                    </a:p>
                  </a:txBody>
                  <a:tcPr marL="5352" marR="5352" marT="5352" marB="0" anchor="b">
                    <a:lnL w="12700" algn="ctr">
                      <a:noFill/>
                    </a:lnL>
                    <a:lnR w="12700" algn="ctr">
                      <a:noFill/>
                    </a:lnR>
                    <a:lnT w="12700" algn="ctr">
                      <a:noFill/>
                    </a:lnT>
                    <a:lnB w="12700" algn="ctr">
                      <a:noFill/>
                    </a:lnB>
                    <a:solidFill>
                      <a:srgbClr val="FFEB84"/>
                    </a:solidFill>
                  </a:tcPr>
                </a:tc>
                <a:tc>
                  <a:txBody>
                    <a:bodyPr/>
                    <a:p>
                      <a:pPr algn="r">
                        <a:defRPr/>
                      </a:pPr>
                      <a:r>
                        <a:rPr lang="fr-FR" sz="1800" b="0" i="0" u="none" strike="noStrike">
                          <a:solidFill>
                            <a:srgbClr val="000000"/>
                          </a:solidFill>
                          <a:latin typeface="Calibri"/>
                        </a:rPr>
                        <a:t>29</a:t>
                      </a:r>
                      <a:endParaRPr/>
                    </a:p>
                  </a:txBody>
                  <a:tcPr marL="5352" marR="5352" marT="5352" marB="0" anchor="b">
                    <a:lnL w="12700" algn="ctr">
                      <a:noFill/>
                    </a:lnL>
                    <a:lnR w="12700" algn="ctr">
                      <a:noFill/>
                    </a:lnR>
                    <a:lnT w="12700" algn="ctr">
                      <a:noFill/>
                    </a:lnT>
                    <a:lnB w="12700" algn="ctr">
                      <a:noFill/>
                    </a:lnB>
                    <a:solidFill>
                      <a:srgbClr val="FFEB84"/>
                    </a:solidFill>
                  </a:tcPr>
                </a:tc>
              </a:tr>
              <a:tr h="108000">
                <a:tc>
                  <a:txBody>
                    <a:bodyPr/>
                    <a:p>
                      <a:pPr algn="l">
                        <a:defRPr/>
                      </a:pPr>
                      <a:r>
                        <a:rPr lang="fr-FR" sz="1800" b="1" i="0" u="none" strike="noStrike">
                          <a:solidFill>
                            <a:srgbClr val="000000"/>
                          </a:solidFill>
                          <a:latin typeface="Calibri"/>
                        </a:rPr>
                        <a:t>assessment</a:t>
                      </a:r>
                      <a:endParaRPr/>
                    </a:p>
                  </a:txBody>
                  <a:tcPr marL="5352" marR="5352" marT="5352" marB="0" anchor="b">
                    <a:lnL w="12700" algn="ctr">
                      <a:noFill/>
                    </a:lnL>
                    <a:lnR w="12700" algn="ctr">
                      <a:noFill/>
                    </a:lnR>
                    <a:lnT w="12700" algn="ctr">
                      <a:noFill/>
                    </a:lnT>
                    <a:lnB w="12700" algn="ctr">
                      <a:noFill/>
                    </a:lnB>
                  </a:tcPr>
                </a:tc>
                <a:tc>
                  <a:txBody>
                    <a:bodyPr/>
                    <a:p>
                      <a:pPr algn="r">
                        <a:defRPr/>
                      </a:pPr>
                      <a:r>
                        <a:rPr lang="fr-FR" sz="1800" b="0" i="0" u="none" strike="noStrike">
                          <a:solidFill>
                            <a:srgbClr val="000000"/>
                          </a:solidFill>
                          <a:latin typeface="Calibri"/>
                        </a:rPr>
                        <a:t>19</a:t>
                      </a:r>
                      <a:endParaRPr/>
                    </a:p>
                  </a:txBody>
                  <a:tcPr marL="5352" marR="5352" marT="5352" marB="0" anchor="b">
                    <a:lnL w="12700" algn="ctr">
                      <a:noFill/>
                    </a:lnL>
                    <a:lnR w="12700" algn="ctr">
                      <a:noFill/>
                    </a:lnR>
                    <a:lnT w="12700" algn="ctr">
                      <a:noFill/>
                    </a:lnT>
                    <a:lnB w="12700" algn="ctr">
                      <a:noFill/>
                    </a:lnB>
                    <a:solidFill>
                      <a:srgbClr val="FEEA83"/>
                    </a:solidFill>
                  </a:tcPr>
                </a:tc>
                <a:tc>
                  <a:txBody>
                    <a:bodyPr/>
                    <a:p>
                      <a:pPr algn="r">
                        <a:defRPr/>
                      </a:pPr>
                      <a:r>
                        <a:rPr lang="fr-FR" sz="1800" b="0" i="0" u="none" strike="noStrike">
                          <a:solidFill>
                            <a:srgbClr val="000000"/>
                          </a:solidFill>
                          <a:latin typeface="Calibri"/>
                        </a:rPr>
                        <a:t>14</a:t>
                      </a:r>
                      <a:endParaRPr/>
                    </a:p>
                  </a:txBody>
                  <a:tcPr marL="5352" marR="5352" marT="5352" marB="0" anchor="b">
                    <a:lnL w="12700" algn="ctr">
                      <a:noFill/>
                    </a:lnL>
                    <a:lnR w="12700" algn="ctr">
                      <a:noFill/>
                    </a:lnR>
                    <a:lnT w="12700" algn="ctr">
                      <a:noFill/>
                    </a:lnT>
                    <a:lnB w="12700" algn="ctr">
                      <a:noFill/>
                    </a:lnB>
                    <a:solidFill>
                      <a:srgbClr val="FEEA83"/>
                    </a:solidFill>
                  </a:tcPr>
                </a:tc>
              </a:tr>
            </a:tbl>
          </a:graphicData>
        </a:graphic>
      </p:graphicFrame>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527460361" name="Titre 1"/>
          <p:cNvSpPr>
            <a:spLocks noGrp="1"/>
          </p:cNvSpPr>
          <p:nvPr>
            <p:ph type="title"/>
          </p:nvPr>
        </p:nvSpPr>
        <p:spPr bwMode="auto">
          <a:xfrm>
            <a:off x="743192" y="107788"/>
            <a:ext cx="10216343" cy="888251"/>
          </a:xfrm>
        </p:spPr>
        <p:txBody>
          <a:bodyPr/>
          <a:lstStyle/>
          <a:p>
            <a:pPr>
              <a:defRPr/>
            </a:pPr>
            <a:r>
              <a:rPr lang="fr-FR"/>
              <a:t>FSD trajectory: evolution in the methods</a:t>
            </a:r>
            <a:endParaRPr/>
          </a:p>
        </p:txBody>
      </p:sp>
      <p:pic>
        <p:nvPicPr>
          <p:cNvPr id="1996664269" name="Image 1"/>
          <p:cNvPicPr>
            <a:picLocks noChangeAspect="1"/>
          </p:cNvPicPr>
          <p:nvPr/>
        </p:nvPicPr>
        <p:blipFill>
          <a:blip r:embed="rId3"/>
          <a:srcRect l="52105" t="0" r="0" b="0"/>
          <a:stretch/>
        </p:blipFill>
        <p:spPr bwMode="auto">
          <a:xfrm>
            <a:off x="6352570" y="1251468"/>
            <a:ext cx="5839429" cy="5189247"/>
          </a:xfrm>
          <a:prstGeom prst="rect">
            <a:avLst/>
          </a:prstGeom>
          <a:ln w="25400">
            <a:solidFill>
              <a:schemeClr val="accent6">
                <a:lumMod val="75000"/>
              </a:schemeClr>
            </a:solidFill>
          </a:ln>
        </p:spPr>
      </p:pic>
      <p:sp>
        <p:nvSpPr>
          <p:cNvPr id="1318394560" name="ZoneTexte 12"/>
          <p:cNvSpPr txBox="1"/>
          <p:nvPr/>
        </p:nvSpPr>
        <p:spPr bwMode="auto">
          <a:xfrm>
            <a:off x="2013995" y="791748"/>
            <a:ext cx="2257063" cy="523220"/>
          </a:xfrm>
          <a:prstGeom prst="rect">
            <a:avLst/>
          </a:prstGeom>
          <a:noFill/>
        </p:spPr>
        <p:txBody>
          <a:bodyPr wrap="square" rtlCol="0">
            <a:spAutoFit/>
          </a:bodyPr>
          <a:lstStyle/>
          <a:p>
            <a:pPr algn="ctr">
              <a:defRPr/>
            </a:pPr>
            <a:r>
              <a:rPr lang="fr-FR" sz="2800" b="1"/>
              <a:t>FSD - 2015</a:t>
            </a:r>
            <a:endParaRPr/>
          </a:p>
        </p:txBody>
      </p:sp>
      <p:sp>
        <p:nvSpPr>
          <p:cNvPr id="1207365335" name="ZoneTexte 13"/>
          <p:cNvSpPr txBox="1"/>
          <p:nvPr/>
        </p:nvSpPr>
        <p:spPr bwMode="auto">
          <a:xfrm>
            <a:off x="8173656" y="791748"/>
            <a:ext cx="2257063" cy="523220"/>
          </a:xfrm>
          <a:prstGeom prst="rect">
            <a:avLst/>
          </a:prstGeom>
          <a:noFill/>
        </p:spPr>
        <p:txBody>
          <a:bodyPr wrap="square" rtlCol="0">
            <a:spAutoFit/>
          </a:bodyPr>
          <a:lstStyle/>
          <a:p>
            <a:pPr algn="ctr">
              <a:defRPr/>
            </a:pPr>
            <a:r>
              <a:rPr lang="fr-FR" sz="2800" b="1"/>
              <a:t>FSD - 2025</a:t>
            </a:r>
            <a:endParaRPr/>
          </a:p>
        </p:txBody>
      </p:sp>
      <p:cxnSp>
        <p:nvCxnSpPr>
          <p:cNvPr id="932117872" name="Connecteur droit 15"/>
          <p:cNvCxnSpPr/>
          <p:nvPr/>
        </p:nvCxnSpPr>
        <p:spPr bwMode="auto">
          <a:xfrm>
            <a:off x="10058400" y="5984514"/>
            <a:ext cx="1458410" cy="0"/>
          </a:xfrm>
          <a:prstGeom prst="line">
            <a:avLst/>
          </a:prstGeom>
        </p:spPr>
        <p:style>
          <a:lnRef idx="1">
            <a:schemeClr val="dk1"/>
          </a:lnRef>
          <a:fillRef idx="0">
            <a:schemeClr val="dk1"/>
          </a:fillRef>
          <a:effectRef idx="0">
            <a:schemeClr val="dk1"/>
          </a:effectRef>
          <a:fontRef idx="minor">
            <a:schemeClr val="tx1"/>
          </a:fontRef>
        </p:style>
      </p:cxnSp>
      <p:cxnSp>
        <p:nvCxnSpPr>
          <p:cNvPr id="582205686" name="Connecteur droit 16"/>
          <p:cNvCxnSpPr/>
          <p:nvPr/>
        </p:nvCxnSpPr>
        <p:spPr bwMode="auto">
          <a:xfrm>
            <a:off x="2268638" y="5882272"/>
            <a:ext cx="873888" cy="0"/>
          </a:xfrm>
          <a:prstGeom prst="line">
            <a:avLst/>
          </a:prstGeom>
        </p:spPr>
        <p:style>
          <a:lnRef idx="1">
            <a:schemeClr val="dk1"/>
          </a:lnRef>
          <a:fillRef idx="0">
            <a:schemeClr val="dk1"/>
          </a:fillRef>
          <a:effectRef idx="0">
            <a:schemeClr val="dk1"/>
          </a:effectRef>
          <a:fontRef idx="minor">
            <a:schemeClr val="tx1"/>
          </a:fontRef>
        </p:style>
      </p:cxnSp>
      <p:cxnSp>
        <p:nvCxnSpPr>
          <p:cNvPr id="295680511" name="Connecteur droit 17"/>
          <p:cNvCxnSpPr/>
          <p:nvPr/>
        </p:nvCxnSpPr>
        <p:spPr bwMode="auto">
          <a:xfrm>
            <a:off x="2233913" y="6069396"/>
            <a:ext cx="995423" cy="0"/>
          </a:xfrm>
          <a:prstGeom prst="line">
            <a:avLst/>
          </a:prstGeom>
        </p:spPr>
        <p:style>
          <a:lnRef idx="1">
            <a:schemeClr val="dk1"/>
          </a:lnRef>
          <a:fillRef idx="0">
            <a:schemeClr val="dk1"/>
          </a:fillRef>
          <a:effectRef idx="0">
            <a:schemeClr val="dk1"/>
          </a:effectRef>
          <a:fontRef idx="minor">
            <a:schemeClr val="tx1"/>
          </a:fontRef>
        </p:style>
      </p:cxnSp>
      <p:cxnSp>
        <p:nvCxnSpPr>
          <p:cNvPr id="40607645" name="Connecteur droit 18"/>
          <p:cNvCxnSpPr/>
          <p:nvPr/>
        </p:nvCxnSpPr>
        <p:spPr bwMode="auto">
          <a:xfrm>
            <a:off x="8347275" y="1462671"/>
            <a:ext cx="954912" cy="0"/>
          </a:xfrm>
          <a:prstGeom prst="line">
            <a:avLst/>
          </a:prstGeom>
        </p:spPr>
        <p:style>
          <a:lnRef idx="1">
            <a:schemeClr val="dk1"/>
          </a:lnRef>
          <a:fillRef idx="0">
            <a:schemeClr val="dk1"/>
          </a:fillRef>
          <a:effectRef idx="0">
            <a:schemeClr val="dk1"/>
          </a:effectRef>
          <a:fontRef idx="minor">
            <a:schemeClr val="tx1"/>
          </a:fontRef>
        </p:style>
      </p:cxnSp>
      <p:cxnSp>
        <p:nvCxnSpPr>
          <p:cNvPr id="1756766158" name="Connecteur droit 19"/>
          <p:cNvCxnSpPr/>
          <p:nvPr/>
        </p:nvCxnSpPr>
        <p:spPr bwMode="auto">
          <a:xfrm>
            <a:off x="8208381" y="1719242"/>
            <a:ext cx="1128531" cy="0"/>
          </a:xfrm>
          <a:prstGeom prst="line">
            <a:avLst/>
          </a:prstGeom>
        </p:spPr>
        <p:style>
          <a:lnRef idx="1">
            <a:schemeClr val="dk1"/>
          </a:lnRef>
          <a:fillRef idx="0">
            <a:schemeClr val="dk1"/>
          </a:fillRef>
          <a:effectRef idx="0">
            <a:schemeClr val="dk1"/>
          </a:effectRef>
          <a:fontRef idx="minor">
            <a:schemeClr val="tx1"/>
          </a:fontRef>
        </p:style>
      </p:cxnSp>
      <p:cxnSp>
        <p:nvCxnSpPr>
          <p:cNvPr id="1847747626" name="Connecteur droit 20"/>
          <p:cNvCxnSpPr/>
          <p:nvPr/>
        </p:nvCxnSpPr>
        <p:spPr bwMode="auto">
          <a:xfrm>
            <a:off x="6867647" y="4545395"/>
            <a:ext cx="1128531" cy="0"/>
          </a:xfrm>
          <a:prstGeom prst="line">
            <a:avLst/>
          </a:prstGeom>
        </p:spPr>
        <p:style>
          <a:lnRef idx="1">
            <a:schemeClr val="dk1"/>
          </a:lnRef>
          <a:fillRef idx="0">
            <a:schemeClr val="dk1"/>
          </a:fillRef>
          <a:effectRef idx="0">
            <a:schemeClr val="dk1"/>
          </a:effectRef>
          <a:fontRef idx="minor">
            <a:schemeClr val="tx1"/>
          </a:fontRef>
        </p:style>
      </p:cxnSp>
      <p:pic>
        <p:nvPicPr>
          <p:cNvPr id="863928551" name="Image 22"/>
          <p:cNvPicPr>
            <a:picLocks noChangeAspect="1"/>
          </p:cNvPicPr>
          <p:nvPr/>
        </p:nvPicPr>
        <p:blipFill>
          <a:blip r:embed="rId3"/>
          <a:srcRect l="0" t="0" r="49146" b="0"/>
          <a:stretch/>
        </p:blipFill>
        <p:spPr bwMode="auto">
          <a:xfrm>
            <a:off x="22187" y="1250528"/>
            <a:ext cx="6200170" cy="5189247"/>
          </a:xfrm>
          <a:prstGeom prst="rect">
            <a:avLst/>
          </a:prstGeom>
          <a:ln w="25400">
            <a:solidFill>
              <a:schemeClr val="accent6">
                <a:lumMod val="75000"/>
              </a:schemeClr>
            </a:solidFill>
          </a:ln>
        </p:spPr>
      </p:pic>
      <p:sp>
        <p:nvSpPr>
          <p:cNvPr id="152933004" name="ZoneTexte 21"/>
          <p:cNvSpPr txBox="1"/>
          <p:nvPr/>
        </p:nvSpPr>
        <p:spPr bwMode="auto">
          <a:xfrm>
            <a:off x="3724704" y="5980055"/>
            <a:ext cx="5100027" cy="523220"/>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defPPr>
              <a:defRPr lang="en-US"/>
            </a:defPPr>
            <a:lvl1pPr>
              <a:defRPr sz="1400"/>
            </a:lvl1pPr>
          </a:lstStyle>
          <a:p>
            <a:pPr>
              <a:defRPr/>
            </a:pPr>
            <a:r>
              <a:rPr lang="fr-FR"/>
              <a:t>Source: Material and methods sections. </a:t>
            </a:r>
            <a:endParaRPr/>
          </a:p>
          <a:p>
            <a:pPr>
              <a:defRPr/>
            </a:pPr>
            <a:r>
              <a:rPr lang="fr-FR"/>
              <a:t>Network mapping performed with Cortext (managerv2.cortext.net)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onlyoffice/8.3.3.18</Application>
  <PresentationFormat>On-screen Show (4:3)</PresentationFormat>
  <Paragraphs>0</Paragraphs>
  <Slides>47</Slides>
  <Notes>47</Notes>
  <HiddenSlides>0</HiddenSlides>
  <MMClips>2</MMClips>
  <ScaleCrop>0</ScaleCrop>
  <HeadingPairs>
    <vt:vector size="4" baseType="variant">
      <vt:variant>
        <vt:lpstr>Theme</vt:lpstr>
      </vt:variant>
      <vt:variant>
        <vt:i4>1</vt:i4>
      </vt:variant>
      <vt:variant>
        <vt:lpstr>Slide Titles</vt:lpstr>
      </vt:variant>
      <vt:variant>
        <vt:i4>47</vt:i4>
      </vt:variant>
    </vt:vector>
  </HeadingPairs>
  <TitlesOfParts>
    <vt:vector size="4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dc:creator>
  <cp:lastModifiedBy>Marie-Helene Jeuffroy (marie-helene.jeuffroy@inrae.fr)</cp:lastModifiedBy>
  <cp:revision>858</cp:revision>
  <dcterms:created xsi:type="dcterms:W3CDTF">2019-12-11T10:12:20Z</dcterms:created>
  <dcterms:modified xsi:type="dcterms:W3CDTF">2025-08-25T20:38:46Z</dcterms:modified>
</cp:coreProperties>
</file>