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9" r:id="rId2"/>
    <p:sldId id="256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8124"/>
    <a:srgbClr val="6C8935"/>
    <a:srgbClr val="00A3A6"/>
    <a:srgbClr val="275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44"/>
    <p:restoredTop sz="94297"/>
  </p:normalViewPr>
  <p:slideViewPr>
    <p:cSldViewPr snapToGrid="0">
      <p:cViewPr varScale="1">
        <p:scale>
          <a:sx n="83" d="100"/>
          <a:sy n="83" d="100"/>
        </p:scale>
        <p:origin x="216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6261048"/>
            <a:ext cx="12192000" cy="598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2A4CA15-465B-F0A2-5EDC-EAF1B4638820}"/>
              </a:ext>
            </a:extLst>
          </p:cNvPr>
          <p:cNvSpPr txBox="1"/>
          <p:nvPr userDrawn="1"/>
        </p:nvSpPr>
        <p:spPr>
          <a:xfrm>
            <a:off x="9933589" y="6465584"/>
            <a:ext cx="208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fld id="{10B4F56D-375A-4CA4-ABA3-E73F3ECBB440}" type="slidenum">
              <a:rPr lang="fr-FR" sz="1800" b="1" smtClean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800" b="1" dirty="0">
              <a:solidFill>
                <a:schemeClr val="accent6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A08218-0460-FC29-5E33-A1FEBDAB24FC}"/>
              </a:ext>
            </a:extLst>
          </p:cNvPr>
          <p:cNvSpPr txBox="1"/>
          <p:nvPr userDrawn="1"/>
        </p:nvSpPr>
        <p:spPr>
          <a:xfrm>
            <a:off x="2842383" y="6511750"/>
            <a:ext cx="6176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– Palaiseau, France – 25-29 August 2025</a:t>
            </a:r>
            <a:endParaRPr lang="fr-FR" sz="1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3D97F8B-D6BA-C6A5-97FD-F0663651E5E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82798" y="3026311"/>
            <a:ext cx="9620251" cy="12247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24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Saclay – 25-29 August 2025</a:t>
            </a:r>
            <a:endParaRPr lang="fr-FR" sz="24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6305F8D-7AD5-1453-06A5-BE8D72F2B1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5" y="2926471"/>
            <a:ext cx="1896533" cy="17523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ECDB927-B68E-A940-B105-EAC08539F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466" y="5563583"/>
            <a:ext cx="2423583" cy="86868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1727EFC-A531-467F-07CA-AB5B4F76E6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933" y="5654591"/>
            <a:ext cx="2452088" cy="6457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39B402B-A411-6CFB-076F-7396525BC39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57" y="5654591"/>
            <a:ext cx="2978150" cy="8251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21F2A0-AC19-4918-ABF7-A5A3D8375C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51"/>
            <a:ext cx="12284015" cy="202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54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4"/>
            <a:ext cx="6172200" cy="50375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34FCCB7-9322-4303-8EEA-24D510DA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02AEB53-71C1-4969-9341-68037EF54F31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8FA8FB2-CADF-4B7B-9982-D532987D55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660" y="1424048"/>
            <a:ext cx="9713421" cy="4413334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40E54DF-C1EA-4882-A6F1-99592839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1A144AD-A97F-4337-A396-D74ADA0CB30F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22336" y="858842"/>
            <a:ext cx="9837199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32"/>
            <a:ext cx="1755371" cy="5811839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0" y="365132"/>
            <a:ext cx="8241047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17" y="2818371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888D4E52-3B39-646C-9538-B3FD647240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48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C58D1F9F-1458-53C4-74DC-FE106DC22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429635"/>
            <a:ext cx="9144000" cy="654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55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323859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48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381567"/>
            <a:ext cx="9144000" cy="654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2A4CA15-465B-F0A2-5EDC-EAF1B4638820}"/>
              </a:ext>
            </a:extLst>
          </p:cNvPr>
          <p:cNvSpPr txBox="1"/>
          <p:nvPr userDrawn="1"/>
        </p:nvSpPr>
        <p:spPr>
          <a:xfrm>
            <a:off x="9933589" y="6465584"/>
            <a:ext cx="208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fld id="{10B4F56D-375A-4CA4-ABA3-E73F3ECBB440}" type="slidenum">
              <a:rPr lang="fr-FR" sz="1800" b="1" smtClean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800" b="1" dirty="0">
              <a:solidFill>
                <a:schemeClr val="accent6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1AC7C51-5814-D0CE-8AC8-889BB6AC2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277126"/>
            <a:ext cx="628650" cy="58087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088892-F161-9FFF-7D94-8394A988AB02}"/>
              </a:ext>
            </a:extLst>
          </p:cNvPr>
          <p:cNvSpPr txBox="1"/>
          <p:nvPr userDrawn="1"/>
        </p:nvSpPr>
        <p:spPr>
          <a:xfrm>
            <a:off x="2842383" y="6511750"/>
            <a:ext cx="6176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– Palaiseau, France – 25-29 August 2025</a:t>
            </a:r>
            <a:endParaRPr lang="fr-FR" sz="1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529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2" y="34841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723" y="1965234"/>
            <a:ext cx="10224812" cy="4006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34714" y="1286220"/>
            <a:ext cx="10224811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338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192" y="1843118"/>
            <a:ext cx="10216342" cy="4299265"/>
          </a:xfrm>
          <a:prstGeom prst="rect">
            <a:avLst/>
          </a:prstGeo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0F9627-3E1A-4004-ABFB-AFCBC126E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A145E71-E6DC-460B-BD9E-537A5B24AA2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43192" y="1100994"/>
            <a:ext cx="10216342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0900" y="1716907"/>
            <a:ext cx="4795135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3296" y="1716908"/>
            <a:ext cx="4966239" cy="435133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91C4CC-48F8-459E-8260-CB6FFD7E8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FD9EB01-BC37-475E-8D86-8ADA8009556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43192" y="1037889"/>
            <a:ext cx="10216343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192" y="2034817"/>
            <a:ext cx="4863535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192" y="2852411"/>
            <a:ext cx="4863535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2034816"/>
            <a:ext cx="4863535" cy="81759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852410"/>
            <a:ext cx="4863535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8A4CBC-A3CA-47B3-81F3-C727E042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1D175C3-B714-432E-8A1F-D0A82822D0D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743192" y="1196843"/>
            <a:ext cx="10216343" cy="679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31F39E2-47D4-4E2A-8889-FBAB04A15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2" y="149638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604" y="581891"/>
            <a:ext cx="410995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1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12060" y="1492139"/>
            <a:ext cx="3740501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12060" y="2593571"/>
            <a:ext cx="3740501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3984AF6-CFFF-410E-AD4D-4FAE1D461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14821"/>
            <a:ext cx="10880863" cy="956778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D6F15B8-BCC4-4139-B523-9F37938B7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73740"/>
            <a:ext cx="10880862" cy="4559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5EF67C-DB3C-4ADC-829F-14D87A8664F8}"/>
              </a:ext>
            </a:extLst>
          </p:cNvPr>
          <p:cNvSpPr txBox="1"/>
          <p:nvPr userDrawn="1"/>
        </p:nvSpPr>
        <p:spPr>
          <a:xfrm>
            <a:off x="9933589" y="6465584"/>
            <a:ext cx="2088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b="1" dirty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t> </a:t>
            </a:r>
            <a:fld id="{10B4F56D-375A-4CA4-ABA3-E73F3ECBB440}" type="slidenum">
              <a:rPr lang="fr-FR" sz="1800" b="1" smtClean="0">
                <a:solidFill>
                  <a:schemeClr val="accent6">
                    <a:lumMod val="50000"/>
                  </a:schemeClr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800" b="1" dirty="0">
              <a:solidFill>
                <a:schemeClr val="accent6">
                  <a:lumMod val="50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CDE3A5-2CEB-5170-9E7D-089DC02F12D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6197614"/>
            <a:ext cx="628650" cy="5808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749B881-3412-777C-C547-0E870CE14D57}"/>
              </a:ext>
            </a:extLst>
          </p:cNvPr>
          <p:cNvSpPr txBox="1"/>
          <p:nvPr userDrawn="1"/>
        </p:nvSpPr>
        <p:spPr>
          <a:xfrm>
            <a:off x="2842383" y="6511750"/>
            <a:ext cx="6176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12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r>
              <a:rPr lang="fr-FR" sz="1200" b="1" dirty="0">
                <a:solidFill>
                  <a:schemeClr val="accent6">
                    <a:lumMod val="50000"/>
                  </a:schemeClr>
                </a:solidFill>
              </a:rPr>
              <a:t> – Palaiseau, France – 25-29 August 2025</a:t>
            </a:r>
            <a:endParaRPr lang="fr-FR" sz="1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473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6" r:id="rId2"/>
    <p:sldLayoutId id="2147483689" r:id="rId3"/>
    <p:sldLayoutId id="2147483687" r:id="rId4"/>
    <p:sldLayoutId id="2147483662" r:id="rId5"/>
    <p:sldLayoutId id="2147483664" r:id="rId6"/>
    <p:sldLayoutId id="2147483665" r:id="rId7"/>
    <p:sldLayoutId id="2147483666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Tx/>
        <a:buNone/>
        <a:defRPr sz="4000" b="1" kern="1200">
          <a:solidFill>
            <a:schemeClr val="accent6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E3B61A1-2094-9A29-B25B-045B117973A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94630" y="2951518"/>
            <a:ext cx="10196288" cy="12247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27566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 sz="3600" b="1" dirty="0">
                <a:solidFill>
                  <a:schemeClr val="accent6">
                    <a:lumMod val="50000"/>
                  </a:schemeClr>
                </a:solidFill>
              </a:rPr>
              <a:t>8th International </a:t>
            </a:r>
            <a:r>
              <a:rPr lang="fr-FR" sz="3600" b="1" dirty="0" err="1">
                <a:solidFill>
                  <a:schemeClr val="accent6">
                    <a:lumMod val="50000"/>
                  </a:schemeClr>
                </a:solidFill>
              </a:rPr>
              <a:t>Farming</a:t>
            </a:r>
            <a:r>
              <a:rPr lang="fr-FR" sz="3600" b="1" dirty="0">
                <a:solidFill>
                  <a:schemeClr val="accent6">
                    <a:lumMod val="50000"/>
                  </a:schemeClr>
                </a:solidFill>
              </a:rPr>
              <a:t> System Design </a:t>
            </a:r>
            <a:r>
              <a:rPr lang="fr-FR" sz="3600" b="1" dirty="0" err="1">
                <a:solidFill>
                  <a:schemeClr val="accent6">
                    <a:lumMod val="50000"/>
                  </a:schemeClr>
                </a:solidFill>
              </a:rPr>
              <a:t>Conference</a:t>
            </a:r>
            <a:endParaRPr lang="fr-FR" sz="36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3600" b="1" dirty="0">
                <a:solidFill>
                  <a:schemeClr val="accent6">
                    <a:lumMod val="50000"/>
                  </a:schemeClr>
                </a:solidFill>
              </a:rPr>
              <a:t>Palaiseau – 25-29 August 2025</a:t>
            </a:r>
            <a:endParaRPr lang="fr-FR" sz="36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674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DAD651C9-32F6-424D-94A4-14C1A2CC6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429000"/>
            <a:ext cx="9144000" cy="2240280"/>
          </a:xfrm>
        </p:spPr>
        <p:txBody>
          <a:bodyPr>
            <a:normAutofit/>
          </a:bodyPr>
          <a:lstStyle/>
          <a:p>
            <a:pPr algn="ctr"/>
            <a:r>
              <a:rPr lang="fr-FR" sz="3400" dirty="0">
                <a:latin typeface="+mn-lt"/>
              </a:rPr>
              <a:t>Convenor</a:t>
            </a:r>
            <a:r>
              <a:rPr lang="fr-FR" sz="3400" baseline="30000" dirty="0">
                <a:latin typeface="+mn-lt"/>
              </a:rPr>
              <a:t>1</a:t>
            </a:r>
            <a:r>
              <a:rPr lang="fr-FR" sz="3400" dirty="0">
                <a:latin typeface="+mn-lt"/>
              </a:rPr>
              <a:t>, Convenor</a:t>
            </a:r>
            <a:r>
              <a:rPr lang="fr-FR" sz="3400" baseline="30000" dirty="0">
                <a:latin typeface="+mn-lt"/>
              </a:rPr>
              <a:t>2</a:t>
            </a:r>
            <a:r>
              <a:rPr lang="fr-FR" sz="3400" dirty="0">
                <a:latin typeface="+mn-lt"/>
              </a:rPr>
              <a:t>, Convenor</a:t>
            </a:r>
            <a:r>
              <a:rPr lang="fr-FR" sz="3400" baseline="30000" dirty="0">
                <a:latin typeface="+mn-lt"/>
              </a:rPr>
              <a:t>3</a:t>
            </a:r>
            <a:br>
              <a:rPr lang="fr-FR" sz="3400" dirty="0">
                <a:latin typeface="+mn-lt"/>
              </a:rPr>
            </a:br>
            <a:br>
              <a:rPr lang="fr-FR" sz="3400" dirty="0">
                <a:latin typeface="+mn-lt"/>
              </a:rPr>
            </a:br>
            <a:r>
              <a:rPr lang="fr-FR" sz="2700" b="0" baseline="30000" dirty="0"/>
              <a:t>1</a:t>
            </a:r>
            <a:r>
              <a:rPr lang="fr-FR" sz="2700" b="0" dirty="0"/>
              <a:t>affiliation, country</a:t>
            </a:r>
            <a:br>
              <a:rPr lang="fr-FR" sz="2700" b="0" dirty="0"/>
            </a:br>
            <a:r>
              <a:rPr lang="fr-FR" sz="2700" b="0" baseline="30000" dirty="0"/>
              <a:t>2</a:t>
            </a:r>
            <a:r>
              <a:rPr lang="fr-FR" sz="2700" b="0" dirty="0"/>
              <a:t>affiliation, country</a:t>
            </a:r>
            <a:br>
              <a:rPr lang="fr-FR" sz="2700" b="0" dirty="0"/>
            </a:br>
            <a:r>
              <a:rPr lang="fr-FR" sz="2700" b="0" baseline="30000" dirty="0"/>
              <a:t>3</a:t>
            </a:r>
            <a:r>
              <a:rPr lang="fr-FR" sz="2700" b="0" dirty="0"/>
              <a:t>affiliation, country</a:t>
            </a:r>
            <a:endParaRPr lang="fr-FR" b="0" dirty="0">
              <a:latin typeface="+mn-lt"/>
            </a:endParaRPr>
          </a:p>
        </p:txBody>
      </p:sp>
      <p:sp>
        <p:nvSpPr>
          <p:cNvPr id="11" name="Sous-titre 10">
            <a:extLst>
              <a:ext uri="{FF2B5EF4-FFF2-40B4-BE49-F238E27FC236}">
                <a16:creationId xmlns:a16="http://schemas.microsoft.com/office/drawing/2014/main" id="{9083EFA4-1D53-4E37-B8DB-06ED2B19797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43701" y="2181739"/>
            <a:ext cx="10704595" cy="6549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000" b="1" dirty="0" err="1">
                <a:solidFill>
                  <a:srgbClr val="6C8935"/>
                </a:solidFill>
              </a:rPr>
              <a:t>Title</a:t>
            </a:r>
            <a:r>
              <a:rPr lang="fr-FR" sz="4000" b="1" dirty="0">
                <a:solidFill>
                  <a:srgbClr val="6C8935"/>
                </a:solidFill>
              </a:rPr>
              <a:t> of the session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9269EA-0C1D-C5B4-82B8-E5C7F36CD0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66"/>
            <a:ext cx="1896533" cy="1752398"/>
          </a:xfrm>
          <a:prstGeom prst="rect">
            <a:avLst/>
          </a:prstGeom>
        </p:spPr>
      </p:pic>
      <p:sp>
        <p:nvSpPr>
          <p:cNvPr id="2" name="Sous-titre 10">
            <a:extLst>
              <a:ext uri="{FF2B5EF4-FFF2-40B4-BE49-F238E27FC236}">
                <a16:creationId xmlns:a16="http://schemas.microsoft.com/office/drawing/2014/main" id="{F2A72FF1-9CBA-6469-FDA8-2074DF989384}"/>
              </a:ext>
            </a:extLst>
          </p:cNvPr>
          <p:cNvSpPr txBox="1">
            <a:spLocks/>
          </p:cNvSpPr>
          <p:nvPr/>
        </p:nvSpPr>
        <p:spPr>
          <a:xfrm>
            <a:off x="1679944" y="17779"/>
            <a:ext cx="10512056" cy="1027250"/>
          </a:xfrm>
          <a:prstGeom prst="rect">
            <a:avLst/>
          </a:prstGeom>
          <a:solidFill>
            <a:srgbClr val="6C8124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7" name="Sous-titre 10">
            <a:extLst>
              <a:ext uri="{FF2B5EF4-FFF2-40B4-BE49-F238E27FC236}">
                <a16:creationId xmlns:a16="http://schemas.microsoft.com/office/drawing/2014/main" id="{ECFED75C-39E0-4623-A8B4-B5BE33D30152}"/>
              </a:ext>
            </a:extLst>
          </p:cNvPr>
          <p:cNvSpPr txBox="1">
            <a:spLocks/>
          </p:cNvSpPr>
          <p:nvPr/>
        </p:nvSpPr>
        <p:spPr>
          <a:xfrm>
            <a:off x="1487405" y="203942"/>
            <a:ext cx="10704595" cy="65492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>
                <a:solidFill>
                  <a:schemeClr val="bg1"/>
                </a:solidFill>
              </a:rPr>
              <a:t>TOPIC: </a:t>
            </a:r>
            <a:r>
              <a:rPr lang="fr-FR" sz="3200" b="1" dirty="0" err="1">
                <a:solidFill>
                  <a:schemeClr val="bg1"/>
                </a:solidFill>
              </a:rPr>
              <a:t>Title</a:t>
            </a:r>
            <a:r>
              <a:rPr lang="fr-FR" sz="3200" b="1" dirty="0">
                <a:solidFill>
                  <a:schemeClr val="bg1"/>
                </a:solidFill>
              </a:rPr>
              <a:t> of the Topic </a:t>
            </a:r>
            <a:r>
              <a:rPr lang="fr-FR" sz="3200" b="1" dirty="0" err="1">
                <a:solidFill>
                  <a:schemeClr val="bg1"/>
                </a:solidFill>
              </a:rPr>
              <a:t>here</a:t>
            </a:r>
            <a:endParaRPr lang="fr-FR" sz="32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r-FR" sz="3200" b="1" dirty="0">
                <a:solidFill>
                  <a:schemeClr val="bg1"/>
                </a:solidFill>
              </a:rPr>
              <a:t>Example : MULTI-ACTOR INNOVATION PROCESSES</a:t>
            </a:r>
          </a:p>
        </p:txBody>
      </p:sp>
    </p:spTree>
    <p:extLst>
      <p:ext uri="{BB962C8B-B14F-4D97-AF65-F5344CB8AC3E}">
        <p14:creationId xmlns:p14="http://schemas.microsoft.com/office/powerpoint/2010/main" val="327172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93ADB9-A3B9-401B-9FCB-3576CC00A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8FF49E-855B-47D5-B380-3B3F9FC59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59F91EE3-B584-42CB-83DE-1C7A1C569508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708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07783A-82AF-4AF8-BF66-44A80D710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DAB99A5-F6A8-46B3-88D2-571925C6B0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ous-titre 5">
            <a:extLst>
              <a:ext uri="{FF2B5EF4-FFF2-40B4-BE49-F238E27FC236}">
                <a16:creationId xmlns:a16="http://schemas.microsoft.com/office/drawing/2014/main" id="{21D048DA-721C-4ECC-8D8D-DB3190F0D033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9824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1945</TotalTime>
  <Words>45</Words>
  <Application>Microsoft Macintosh PowerPoint</Application>
  <PresentationFormat>Grand écran</PresentationFormat>
  <Paragraphs>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Raleway</vt:lpstr>
      <vt:lpstr>Wingdings</vt:lpstr>
      <vt:lpstr>Thème Office</vt:lpstr>
      <vt:lpstr>Présentation PowerPoint</vt:lpstr>
      <vt:lpstr>Convenor1, Convenor2, Convenor3  1affiliation, country 2affiliation, country 3affiliation, country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MHJ</cp:lastModifiedBy>
  <cp:revision>39</cp:revision>
  <dcterms:created xsi:type="dcterms:W3CDTF">2019-12-11T10:12:20Z</dcterms:created>
  <dcterms:modified xsi:type="dcterms:W3CDTF">2025-07-01T13:11:54Z</dcterms:modified>
</cp:coreProperties>
</file>