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124"/>
    <a:srgbClr val="6C8935"/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4"/>
    <p:restoredTop sz="94297"/>
  </p:normalViewPr>
  <p:slideViewPr>
    <p:cSldViewPr snapToGrid="0">
      <p:cViewPr varScale="1">
        <p:scale>
          <a:sx n="83" d="100"/>
          <a:sy n="83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6261048"/>
            <a:ext cx="12192000" cy="59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A4CA15-465B-F0A2-5EDC-EAF1B4638820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A08218-0460-FC29-5E33-A1FEBDAB24FC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3D97F8B-D6BA-C6A5-97FD-F0663651E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82798" y="3026311"/>
            <a:ext cx="9620251" cy="1224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Saclay – 25-29 August 2025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305F8D-7AD5-1453-06A5-BE8D72F2B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5" y="2926471"/>
            <a:ext cx="1896533" cy="1752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CDB927-B68E-A940-B105-EAC08539F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6" y="5563583"/>
            <a:ext cx="2423583" cy="8686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727EFC-A531-467F-07CA-AB5B4F76E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3" y="5654591"/>
            <a:ext cx="2452088" cy="6457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39B402B-A411-6CFB-076F-7396525BC3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7" y="5654591"/>
            <a:ext cx="2978150" cy="8251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21F2A0-AC19-4918-ABF7-A5A3D8375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51"/>
            <a:ext cx="12284015" cy="20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88D4E52-3B39-646C-9538-B3FD647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58D1F9F-1458-53C4-74DC-FE106DC22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429635"/>
            <a:ext cx="9144000" cy="654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381567"/>
            <a:ext cx="9144000" cy="654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A4CA15-465B-F0A2-5EDC-EAF1B4638820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AC7C51-5814-D0CE-8AC8-889BB6AC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277126"/>
            <a:ext cx="628650" cy="5808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4088892-F161-9FFF-7D94-8394A988AB02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2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34841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23" y="1965234"/>
            <a:ext cx="1022481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34714" y="1286220"/>
            <a:ext cx="1022481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2" y="1843118"/>
            <a:ext cx="10216342" cy="429926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100994"/>
            <a:ext cx="10216342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900" y="1716907"/>
            <a:ext cx="4795135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3296" y="1716908"/>
            <a:ext cx="496623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037889"/>
            <a:ext cx="1021634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192" y="2034817"/>
            <a:ext cx="4863535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192" y="2852411"/>
            <a:ext cx="4863535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034816"/>
            <a:ext cx="4863535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852410"/>
            <a:ext cx="4863535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196843"/>
            <a:ext cx="1021634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4821"/>
            <a:ext cx="10880863" cy="956778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3740"/>
            <a:ext cx="10880862" cy="45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CDE3A5-2CEB-5170-9E7D-089DC02F12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197614"/>
            <a:ext cx="628650" cy="5808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49B881-3412-777C-C547-0E870CE14D57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9" r:id="rId3"/>
    <p:sldLayoutId id="2147483687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Tx/>
        <a:buNone/>
        <a:defRPr sz="4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E3B61A1-2094-9A29-B25B-045B117973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4630" y="2951518"/>
            <a:ext cx="10196288" cy="1224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36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36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endParaRPr lang="fr-FR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Palaiseau – 25-29 August 2025</a:t>
            </a:r>
            <a:endParaRPr lang="fr-FR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74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429000"/>
            <a:ext cx="9144000" cy="2240280"/>
          </a:xfrm>
        </p:spPr>
        <p:txBody>
          <a:bodyPr>
            <a:normAutofit/>
          </a:bodyPr>
          <a:lstStyle/>
          <a:p>
            <a:pPr algn="ctr"/>
            <a:r>
              <a:rPr lang="fr-FR" sz="3400" dirty="0">
                <a:latin typeface="+mn-lt"/>
              </a:rPr>
              <a:t>Convenor</a:t>
            </a:r>
            <a:r>
              <a:rPr lang="fr-FR" sz="3400" baseline="30000" dirty="0">
                <a:latin typeface="+mn-lt"/>
              </a:rPr>
              <a:t>1</a:t>
            </a:r>
            <a:r>
              <a:rPr lang="fr-FR" sz="3400" dirty="0">
                <a:latin typeface="+mn-lt"/>
              </a:rPr>
              <a:t>, Convenor</a:t>
            </a:r>
            <a:r>
              <a:rPr lang="fr-FR" sz="3400" baseline="30000" dirty="0">
                <a:latin typeface="+mn-lt"/>
              </a:rPr>
              <a:t>2</a:t>
            </a:r>
            <a:r>
              <a:rPr lang="fr-FR" sz="3400" dirty="0">
                <a:latin typeface="+mn-lt"/>
              </a:rPr>
              <a:t>, Convenor</a:t>
            </a:r>
            <a:r>
              <a:rPr lang="fr-FR" sz="3400" baseline="30000" dirty="0">
                <a:latin typeface="+mn-lt"/>
              </a:rPr>
              <a:t>3</a:t>
            </a:r>
            <a:br>
              <a:rPr lang="fr-FR" sz="3400" dirty="0">
                <a:latin typeface="+mn-lt"/>
              </a:rPr>
            </a:br>
            <a:br>
              <a:rPr lang="fr-FR" sz="3400" dirty="0">
                <a:latin typeface="+mn-lt"/>
              </a:rPr>
            </a:br>
            <a:r>
              <a:rPr lang="fr-FR" sz="2700" b="0" baseline="30000" dirty="0"/>
              <a:t>1</a:t>
            </a:r>
            <a:r>
              <a:rPr lang="fr-FR" sz="2700" b="0" dirty="0"/>
              <a:t>affiliation, country</a:t>
            </a:r>
            <a:br>
              <a:rPr lang="fr-FR" sz="2700" b="0" dirty="0"/>
            </a:br>
            <a:r>
              <a:rPr lang="fr-FR" sz="2700" b="0" baseline="30000" dirty="0"/>
              <a:t>2</a:t>
            </a:r>
            <a:r>
              <a:rPr lang="fr-FR" sz="2700" b="0" dirty="0"/>
              <a:t>affiliation, country</a:t>
            </a:r>
            <a:br>
              <a:rPr lang="fr-FR" sz="2700" b="0" dirty="0"/>
            </a:br>
            <a:r>
              <a:rPr lang="fr-FR" sz="2700" b="0" baseline="30000" dirty="0"/>
              <a:t>3</a:t>
            </a:r>
            <a:r>
              <a:rPr lang="fr-FR" sz="2700" b="0" dirty="0"/>
              <a:t>affiliation, country</a:t>
            </a:r>
            <a:endParaRPr lang="fr-FR" b="0" dirty="0">
              <a:latin typeface="+mn-lt"/>
            </a:endParaRP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3701" y="2181739"/>
            <a:ext cx="10704595" cy="654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err="1">
                <a:solidFill>
                  <a:srgbClr val="6C8935"/>
                </a:solidFill>
              </a:rPr>
              <a:t>Title</a:t>
            </a:r>
            <a:r>
              <a:rPr lang="fr-FR" sz="4000" b="1" dirty="0">
                <a:solidFill>
                  <a:srgbClr val="6C8935"/>
                </a:solidFill>
              </a:rPr>
              <a:t> of the session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9269EA-0C1D-C5B4-82B8-E5C7F36C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6"/>
            <a:ext cx="1896533" cy="1752398"/>
          </a:xfrm>
          <a:prstGeom prst="rect">
            <a:avLst/>
          </a:prstGeom>
        </p:spPr>
      </p:pic>
      <p:sp>
        <p:nvSpPr>
          <p:cNvPr id="2" name="Sous-titre 10">
            <a:extLst>
              <a:ext uri="{FF2B5EF4-FFF2-40B4-BE49-F238E27FC236}">
                <a16:creationId xmlns:a16="http://schemas.microsoft.com/office/drawing/2014/main" id="{F2A72FF1-9CBA-6469-FDA8-2074DF989384}"/>
              </a:ext>
            </a:extLst>
          </p:cNvPr>
          <p:cNvSpPr txBox="1">
            <a:spLocks/>
          </p:cNvSpPr>
          <p:nvPr/>
        </p:nvSpPr>
        <p:spPr>
          <a:xfrm>
            <a:off x="1679944" y="17779"/>
            <a:ext cx="10512056" cy="1027250"/>
          </a:xfrm>
          <a:prstGeom prst="rect">
            <a:avLst/>
          </a:prstGeom>
          <a:solidFill>
            <a:srgbClr val="6C812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Sous-titre 10">
            <a:extLst>
              <a:ext uri="{FF2B5EF4-FFF2-40B4-BE49-F238E27FC236}">
                <a16:creationId xmlns:a16="http://schemas.microsoft.com/office/drawing/2014/main" id="{ECFED75C-39E0-4623-A8B4-B5BE33D30152}"/>
              </a:ext>
            </a:extLst>
          </p:cNvPr>
          <p:cNvSpPr txBox="1">
            <a:spLocks/>
          </p:cNvSpPr>
          <p:nvPr/>
        </p:nvSpPr>
        <p:spPr>
          <a:xfrm>
            <a:off x="1487405" y="203942"/>
            <a:ext cx="10704595" cy="654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TOPIC: </a:t>
            </a:r>
            <a:r>
              <a:rPr lang="fr-FR" sz="3200" b="1" dirty="0" err="1">
                <a:solidFill>
                  <a:schemeClr val="bg1"/>
                </a:solidFill>
              </a:rPr>
              <a:t>Title</a:t>
            </a:r>
            <a:r>
              <a:rPr lang="fr-FR" sz="3200" b="1" dirty="0">
                <a:solidFill>
                  <a:schemeClr val="bg1"/>
                </a:solidFill>
              </a:rPr>
              <a:t> of the Topic </a:t>
            </a:r>
            <a:r>
              <a:rPr lang="fr-FR" sz="3200" b="1" dirty="0" err="1">
                <a:solidFill>
                  <a:schemeClr val="bg1"/>
                </a:solidFill>
              </a:rPr>
              <a:t>here</a:t>
            </a:r>
            <a:endParaRPr lang="fr-FR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Example : MULTI-ACTOR INNOVATION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3ADB9-A3B9-401B-9FCB-3576CC00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FF49E-855B-47D5-B380-3B3F9FC59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9F91EE3-B584-42CB-83DE-1C7A1C56950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7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7783A-82AF-4AF8-BF66-44A80D71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AB99A5-F6A8-46B3-88D2-571925C6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D048DA-721C-4ECC-8D8D-DB3190F0D03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1945</TotalTime>
  <Words>45</Words>
  <Application>Microsoft Macintosh PowerPoint</Application>
  <PresentationFormat>Grand écran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Raleway</vt:lpstr>
      <vt:lpstr>Wingdings</vt:lpstr>
      <vt:lpstr>Thème Office</vt:lpstr>
      <vt:lpstr>Présentation PowerPoint</vt:lpstr>
      <vt:lpstr>Convenor1, Convenor2, Convenor3  1affiliation, country 2affiliation, country 3affiliation, country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MHJ</cp:lastModifiedBy>
  <cp:revision>39</cp:revision>
  <dcterms:created xsi:type="dcterms:W3CDTF">2019-12-11T10:12:20Z</dcterms:created>
  <dcterms:modified xsi:type="dcterms:W3CDTF">2025-07-01T13:11:54Z</dcterms:modified>
</cp:coreProperties>
</file>