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sldIdLst>
    <p:sldId id="259" r:id="rId2"/>
    <p:sldId id="256" r:id="rId3"/>
    <p:sldId id="260" r:id="rId4"/>
    <p:sldId id="257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C8124"/>
    <a:srgbClr val="6C8935"/>
    <a:srgbClr val="00A3A6"/>
    <a:srgbClr val="2756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843"/>
    <p:restoredTop sz="94322"/>
  </p:normalViewPr>
  <p:slideViewPr>
    <p:cSldViewPr snapToGrid="0">
      <p:cViewPr varScale="1">
        <p:scale>
          <a:sx n="62" d="100"/>
          <a:sy n="62" d="100"/>
        </p:scale>
        <p:origin x="216" y="8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 - Version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A9A26A8-F041-4097-AF69-174D33070FC9}"/>
              </a:ext>
            </a:extLst>
          </p:cNvPr>
          <p:cNvSpPr/>
          <p:nvPr userDrawn="1"/>
        </p:nvSpPr>
        <p:spPr>
          <a:xfrm>
            <a:off x="0" y="6261048"/>
            <a:ext cx="12192000" cy="5980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800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03D97F8B-D6BA-C6A5-97FD-F0663651E5E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82798" y="3026311"/>
            <a:ext cx="9620251" cy="122479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27566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 sz="2400" b="1" dirty="0">
                <a:solidFill>
                  <a:schemeClr val="accent6">
                    <a:lumMod val="50000"/>
                  </a:schemeClr>
                </a:solidFill>
              </a:rPr>
              <a:t>8th International </a:t>
            </a:r>
            <a:r>
              <a:rPr lang="fr-FR" sz="2400" b="1" dirty="0" err="1">
                <a:solidFill>
                  <a:schemeClr val="accent6">
                    <a:lumMod val="50000"/>
                  </a:schemeClr>
                </a:solidFill>
              </a:rPr>
              <a:t>Farming</a:t>
            </a:r>
            <a:r>
              <a:rPr lang="fr-FR" sz="2400" b="1" dirty="0">
                <a:solidFill>
                  <a:schemeClr val="accent6">
                    <a:lumMod val="50000"/>
                  </a:schemeClr>
                </a:solidFill>
              </a:rPr>
              <a:t> System Design </a:t>
            </a:r>
            <a:r>
              <a:rPr lang="fr-FR" sz="2400" b="1" dirty="0" err="1">
                <a:solidFill>
                  <a:schemeClr val="accent6">
                    <a:lumMod val="50000"/>
                  </a:schemeClr>
                </a:solidFill>
              </a:rPr>
              <a:t>Conference</a:t>
            </a:r>
            <a:endParaRPr lang="fr-FR" sz="2400" b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fr-FR" sz="2400" b="1" dirty="0">
                <a:solidFill>
                  <a:schemeClr val="accent6">
                    <a:lumMod val="50000"/>
                  </a:schemeClr>
                </a:solidFill>
              </a:rPr>
              <a:t>Saclay – 25-29 August 2025</a:t>
            </a:r>
            <a:endParaRPr lang="fr-FR" sz="2400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56305F8D-7AD5-1453-06A5-BE8D72F2B1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65" y="2926471"/>
            <a:ext cx="1896533" cy="1752398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2ECDB927-B68E-A940-B105-EAC08539F86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9466" y="5563583"/>
            <a:ext cx="2423583" cy="868682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B1727EFC-A531-467F-07CA-AB5B4F76E61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933" y="5654591"/>
            <a:ext cx="2452088" cy="645716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039B402B-A411-6CFB-076F-7396525BC39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57" y="5654591"/>
            <a:ext cx="2978150" cy="825115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AA21F2A0-AC19-4918-ABF7-A5A3D8375CE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051"/>
            <a:ext cx="12284015" cy="2026863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872B5B22-591F-A328-AC84-B7574E945221}"/>
              </a:ext>
            </a:extLst>
          </p:cNvPr>
          <p:cNvSpPr txBox="1"/>
          <p:nvPr userDrawn="1"/>
        </p:nvSpPr>
        <p:spPr>
          <a:xfrm>
            <a:off x="9933589" y="6465584"/>
            <a:ext cx="2088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800" b="1" dirty="0">
                <a:solidFill>
                  <a:schemeClr val="accent6">
                    <a:lumMod val="50000"/>
                  </a:schemeClr>
                </a:solidFill>
                <a:latin typeface="Raleway" panose="020B0503030101060003" pitchFamily="34" charset="0"/>
              </a:rPr>
              <a:t> </a:t>
            </a:r>
            <a:fld id="{10B4F56D-375A-4CA4-ABA3-E73F3ECBB440}" type="slidenum">
              <a:rPr lang="fr-FR" sz="1800" b="1" smtClean="0">
                <a:solidFill>
                  <a:schemeClr val="accent6">
                    <a:lumMod val="50000"/>
                  </a:schemeClr>
                </a:solidFill>
                <a:latin typeface="Raleway" panose="020B0503030101060003" pitchFamily="34" charset="0"/>
              </a:rPr>
              <a:pPr algn="r"/>
              <a:t>‹N°›</a:t>
            </a:fld>
            <a:endParaRPr lang="fr-FR" sz="1800" b="1" dirty="0">
              <a:solidFill>
                <a:schemeClr val="accent6">
                  <a:lumMod val="50000"/>
                </a:schemeClr>
              </a:solidFill>
              <a:latin typeface="Raleway" panose="020B0503030101060003" pitchFamily="34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447D7F0C-005D-5777-B9BC-F7F58493FBA8}"/>
              </a:ext>
            </a:extLst>
          </p:cNvPr>
          <p:cNvSpPr txBox="1"/>
          <p:nvPr userDrawn="1"/>
        </p:nvSpPr>
        <p:spPr>
          <a:xfrm>
            <a:off x="2842383" y="6511750"/>
            <a:ext cx="61765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chemeClr val="accent6">
                    <a:lumMod val="50000"/>
                  </a:schemeClr>
                </a:solidFill>
              </a:rPr>
              <a:t>8th International </a:t>
            </a:r>
            <a:r>
              <a:rPr lang="fr-FR" sz="1200" b="1" dirty="0" err="1">
                <a:solidFill>
                  <a:schemeClr val="accent6">
                    <a:lumMod val="50000"/>
                  </a:schemeClr>
                </a:solidFill>
              </a:rPr>
              <a:t>Farming</a:t>
            </a:r>
            <a:r>
              <a:rPr lang="fr-FR" sz="1200" b="1" dirty="0">
                <a:solidFill>
                  <a:schemeClr val="accent6">
                    <a:lumMod val="50000"/>
                  </a:schemeClr>
                </a:solidFill>
              </a:rPr>
              <a:t> System Design </a:t>
            </a:r>
            <a:r>
              <a:rPr lang="fr-FR" sz="1200" b="1" dirty="0" err="1">
                <a:solidFill>
                  <a:schemeClr val="accent6">
                    <a:lumMod val="50000"/>
                  </a:schemeClr>
                </a:solidFill>
              </a:rPr>
              <a:t>Conference</a:t>
            </a:r>
            <a:r>
              <a:rPr lang="fr-FR" sz="1200" b="1" dirty="0">
                <a:solidFill>
                  <a:schemeClr val="accent6">
                    <a:lumMod val="50000"/>
                  </a:schemeClr>
                </a:solidFill>
              </a:rPr>
              <a:t> – Palaiseau, France – 25-29 August 2025</a:t>
            </a:r>
            <a:endParaRPr lang="fr-FR" sz="1200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01954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581894"/>
            <a:ext cx="6172200" cy="503751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934FCCB7-9322-4303-8EEA-24D510DAF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604" y="581891"/>
            <a:ext cx="4109957" cy="910244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24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902AEB53-71C1-4969-9341-68037EF54F31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112060" y="1492139"/>
            <a:ext cx="3740501" cy="11014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27566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98FA8FB2-CADF-4B7B-9982-D532987D5500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1112060" y="2593571"/>
            <a:ext cx="3740501" cy="30507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895553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660" y="1424048"/>
            <a:ext cx="9713421" cy="4413334"/>
          </a:xfrm>
          <a:prstGeom prst="rect">
            <a:avLst/>
          </a:prstGeom>
        </p:spPr>
        <p:txBody>
          <a:bodyPr vert="eaVert"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40E54DF-C1EA-4882-A6F1-99592839E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192" y="149638"/>
            <a:ext cx="10216343" cy="88825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0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81A144AD-A97F-4337-A396-D74ADA0CB30F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122336" y="858842"/>
            <a:ext cx="9837199" cy="6790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27566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547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8429" y="365132"/>
            <a:ext cx="1755371" cy="5811839"/>
          </a:xfrm>
          <a:prstGeom prst="rect">
            <a:avLst/>
          </a:prstGeom>
        </p:spPr>
        <p:txBody>
          <a:bodyPr vert="eaVert"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10" y="365132"/>
            <a:ext cx="8241047" cy="58118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F0C85A8C-AE66-4CB1-AC77-8A0677F197D5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 rot="5400000">
            <a:off x="6626017" y="2818371"/>
            <a:ext cx="5811839" cy="9053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27566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318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de titre - Version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>
            <a:extLst>
              <a:ext uri="{FF2B5EF4-FFF2-40B4-BE49-F238E27FC236}">
                <a16:creationId xmlns:a16="http://schemas.microsoft.com/office/drawing/2014/main" id="{888D4E52-3B39-646C-9538-B3FD647240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01843" y="2323859"/>
            <a:ext cx="9144000" cy="105770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l">
              <a:buFontTx/>
              <a:buNone/>
              <a:defRPr sz="48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C58D1F9F-1458-53C4-74DC-FE106DC226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01843" y="3429635"/>
            <a:ext cx="9144000" cy="6549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27566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551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e de titre - Version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EBF5AA71-3F4D-4E9E-BA5E-688B6C5A5C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01843" y="2323859"/>
            <a:ext cx="9144000" cy="105770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l">
              <a:buFontTx/>
              <a:buNone/>
              <a:defRPr sz="48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74FC2D0F-6FA4-4470-9D28-7A04906292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01843" y="3381567"/>
            <a:ext cx="9144000" cy="6549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27566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AB22E02-0C90-25E4-7102-321DE9D4BBDC}"/>
              </a:ext>
            </a:extLst>
          </p:cNvPr>
          <p:cNvSpPr txBox="1"/>
          <p:nvPr userDrawn="1"/>
        </p:nvSpPr>
        <p:spPr>
          <a:xfrm>
            <a:off x="9933589" y="6465584"/>
            <a:ext cx="2088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800" b="1" dirty="0">
                <a:solidFill>
                  <a:schemeClr val="accent6">
                    <a:lumMod val="50000"/>
                  </a:schemeClr>
                </a:solidFill>
                <a:latin typeface="Raleway" panose="020B0503030101060003" pitchFamily="34" charset="0"/>
              </a:rPr>
              <a:t> </a:t>
            </a:r>
            <a:fld id="{10B4F56D-375A-4CA4-ABA3-E73F3ECBB440}" type="slidenum">
              <a:rPr lang="fr-FR" sz="1800" b="1" smtClean="0">
                <a:solidFill>
                  <a:schemeClr val="accent6">
                    <a:lumMod val="50000"/>
                  </a:schemeClr>
                </a:solidFill>
                <a:latin typeface="Raleway" panose="020B0503030101060003" pitchFamily="34" charset="0"/>
              </a:rPr>
              <a:pPr algn="r"/>
              <a:t>‹N°›</a:t>
            </a:fld>
            <a:endParaRPr lang="fr-FR" sz="1800" b="1" dirty="0">
              <a:solidFill>
                <a:schemeClr val="accent6">
                  <a:lumMod val="50000"/>
                </a:schemeClr>
              </a:solidFill>
              <a:latin typeface="Raleway" panose="020B0503030101060003" pitchFamily="34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29FBB73-983E-63C9-4A60-6B73E3F8B2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6197614"/>
            <a:ext cx="628650" cy="580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294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class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192" y="348418"/>
            <a:ext cx="10216343" cy="88825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40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4723" y="1965234"/>
            <a:ext cx="10224812" cy="400673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C77E12C6-00F3-439F-A2FE-1D2F0A604A8D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734714" y="1286220"/>
            <a:ext cx="10224811" cy="6790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27566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338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3192" y="1843118"/>
            <a:ext cx="10216342" cy="4299265"/>
          </a:xfrm>
          <a:prstGeom prst="rect">
            <a:avLst/>
          </a:prstGeom>
        </p:spPr>
        <p:txBody>
          <a:bodyPr/>
          <a:lstStyle>
            <a:lvl1pPr>
              <a:defRPr sz="2400" b="0"/>
            </a:lvl1pPr>
            <a:lvl2pPr>
              <a:defRPr sz="2200"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40F9627-3E1A-4004-ABFB-AFCBC126E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192" y="149638"/>
            <a:ext cx="10216343" cy="88825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40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EA145E71-E6DC-460B-BD9E-537A5B24AA29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743192" y="1100994"/>
            <a:ext cx="10216342" cy="6790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27566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000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0900" y="1716907"/>
            <a:ext cx="4795135" cy="435133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93296" y="1716908"/>
            <a:ext cx="4966239" cy="435133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F91C4CC-48F8-459E-8260-CB6FFD7E8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192" y="149638"/>
            <a:ext cx="10216343" cy="88825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40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AFD9EB01-BC37-475E-8D86-8ADA8009556E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743192" y="1037889"/>
            <a:ext cx="10216343" cy="6790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27566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437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3192" y="2034817"/>
            <a:ext cx="4863535" cy="81759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192" y="2852411"/>
            <a:ext cx="4863535" cy="336939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0" y="2034816"/>
            <a:ext cx="4863535" cy="81759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6000" y="2852410"/>
            <a:ext cx="4863535" cy="336939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F8A4CBC-A3CA-47B3-81F3-C727E0427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192" y="149638"/>
            <a:ext cx="10216343" cy="88825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40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B1D175C3-B714-432E-8A1F-D0A82822D0DC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743192" y="1196843"/>
            <a:ext cx="10216343" cy="6790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27566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526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C31F39E2-47D4-4E2A-8889-FBAB04A15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192" y="149638"/>
            <a:ext cx="10216343" cy="88825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40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346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604" y="581891"/>
            <a:ext cx="4109957" cy="910244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32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581891"/>
            <a:ext cx="6172200" cy="506245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1A161D90-8CEB-43C5-B5C5-E16450DD9099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112060" y="1492139"/>
            <a:ext cx="3740501" cy="11014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27566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B498EB6-14FF-4794-BB07-42C86721F093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1112060" y="2593571"/>
            <a:ext cx="3740501" cy="30507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481444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83984AF6-CFFF-410E-AD4D-4FAE1D461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414821"/>
            <a:ext cx="10880863" cy="956778"/>
          </a:xfrm>
          <a:prstGeom prst="rect">
            <a:avLst/>
          </a:prstGeom>
        </p:spPr>
        <p:txBody>
          <a:bodyPr vert="horz" lIns="0" tIns="4680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2D6F15B8-BCC4-4139-B523-9F37938B7A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473740"/>
            <a:ext cx="10880862" cy="4559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D85EF67C-DB3C-4ADC-829F-14D87A8664F8}"/>
              </a:ext>
            </a:extLst>
          </p:cNvPr>
          <p:cNvSpPr txBox="1"/>
          <p:nvPr userDrawn="1"/>
        </p:nvSpPr>
        <p:spPr>
          <a:xfrm>
            <a:off x="9933589" y="6465584"/>
            <a:ext cx="2088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800" b="1" dirty="0">
                <a:solidFill>
                  <a:schemeClr val="accent6">
                    <a:lumMod val="50000"/>
                  </a:schemeClr>
                </a:solidFill>
                <a:latin typeface="Raleway" panose="020B0503030101060003" pitchFamily="34" charset="0"/>
              </a:rPr>
              <a:t> </a:t>
            </a:r>
            <a:fld id="{10B4F56D-375A-4CA4-ABA3-E73F3ECBB440}" type="slidenum">
              <a:rPr lang="fr-FR" sz="1800" b="1" smtClean="0">
                <a:solidFill>
                  <a:schemeClr val="accent6">
                    <a:lumMod val="50000"/>
                  </a:schemeClr>
                </a:solidFill>
                <a:latin typeface="Raleway" panose="020B0503030101060003" pitchFamily="34" charset="0"/>
              </a:rPr>
              <a:pPr algn="r"/>
              <a:t>‹N°›</a:t>
            </a:fld>
            <a:endParaRPr lang="fr-FR" sz="1800" b="1" dirty="0">
              <a:solidFill>
                <a:schemeClr val="accent6">
                  <a:lumMod val="50000"/>
                </a:schemeClr>
              </a:solidFill>
              <a:latin typeface="Raleway" panose="020B0503030101060003" pitchFamily="34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9CDE3A5-2CEB-5170-9E7D-089DC02F12D4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6197614"/>
            <a:ext cx="628650" cy="580873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969AA4C3-73BC-1C59-2137-6E3E836BD124}"/>
              </a:ext>
            </a:extLst>
          </p:cNvPr>
          <p:cNvSpPr txBox="1"/>
          <p:nvPr userDrawn="1"/>
        </p:nvSpPr>
        <p:spPr>
          <a:xfrm>
            <a:off x="2842383" y="6511750"/>
            <a:ext cx="61765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chemeClr val="accent6">
                    <a:lumMod val="50000"/>
                  </a:schemeClr>
                </a:solidFill>
              </a:rPr>
              <a:t>8th International </a:t>
            </a:r>
            <a:r>
              <a:rPr lang="fr-FR" sz="1200" b="1" dirty="0" err="1">
                <a:solidFill>
                  <a:schemeClr val="accent6">
                    <a:lumMod val="50000"/>
                  </a:schemeClr>
                </a:solidFill>
              </a:rPr>
              <a:t>Farming</a:t>
            </a:r>
            <a:r>
              <a:rPr lang="fr-FR" sz="1200" b="1" dirty="0">
                <a:solidFill>
                  <a:schemeClr val="accent6">
                    <a:lumMod val="50000"/>
                  </a:schemeClr>
                </a:solidFill>
              </a:rPr>
              <a:t> System Design </a:t>
            </a:r>
            <a:r>
              <a:rPr lang="fr-FR" sz="1200" b="1" dirty="0" err="1">
                <a:solidFill>
                  <a:schemeClr val="accent6">
                    <a:lumMod val="50000"/>
                  </a:schemeClr>
                </a:solidFill>
              </a:rPr>
              <a:t>Conference</a:t>
            </a:r>
            <a:r>
              <a:rPr lang="fr-FR" sz="1200" b="1" dirty="0">
                <a:solidFill>
                  <a:schemeClr val="accent6">
                    <a:lumMod val="50000"/>
                  </a:schemeClr>
                </a:solidFill>
              </a:rPr>
              <a:t> – Palaiseau, France – 25-29 August 2025</a:t>
            </a:r>
            <a:endParaRPr lang="fr-FR" sz="1200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94730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6" r:id="rId2"/>
    <p:sldLayoutId id="2147483689" r:id="rId3"/>
    <p:sldLayoutId id="2147483687" r:id="rId4"/>
    <p:sldLayoutId id="2147483662" r:id="rId5"/>
    <p:sldLayoutId id="2147483664" r:id="rId6"/>
    <p:sldLayoutId id="2147483665" r:id="rId7"/>
    <p:sldLayoutId id="2147483666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Tx/>
        <a:buNone/>
        <a:defRPr sz="4000" b="1" kern="1200">
          <a:solidFill>
            <a:schemeClr val="accent6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Ø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7E3B61A1-2094-9A29-B25B-045B117973A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94630" y="2951518"/>
            <a:ext cx="10196288" cy="122479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27566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 sz="3600" b="1" dirty="0">
                <a:solidFill>
                  <a:schemeClr val="accent6">
                    <a:lumMod val="50000"/>
                  </a:schemeClr>
                </a:solidFill>
              </a:rPr>
              <a:t>8th International </a:t>
            </a:r>
            <a:r>
              <a:rPr lang="fr-FR" sz="3600" b="1" dirty="0" err="1">
                <a:solidFill>
                  <a:schemeClr val="accent6">
                    <a:lumMod val="50000"/>
                  </a:schemeClr>
                </a:solidFill>
              </a:rPr>
              <a:t>Farming</a:t>
            </a:r>
            <a:r>
              <a:rPr lang="fr-FR" sz="3600" b="1" dirty="0">
                <a:solidFill>
                  <a:schemeClr val="accent6">
                    <a:lumMod val="50000"/>
                  </a:schemeClr>
                </a:solidFill>
              </a:rPr>
              <a:t> System Design </a:t>
            </a:r>
            <a:r>
              <a:rPr lang="fr-FR" sz="3600" b="1" dirty="0" err="1">
                <a:solidFill>
                  <a:schemeClr val="accent6">
                    <a:lumMod val="50000"/>
                  </a:schemeClr>
                </a:solidFill>
              </a:rPr>
              <a:t>Conference</a:t>
            </a:r>
            <a:endParaRPr lang="fr-FR" sz="3600" b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fr-FR" sz="3600" b="1" dirty="0">
                <a:solidFill>
                  <a:schemeClr val="accent6">
                    <a:lumMod val="50000"/>
                  </a:schemeClr>
                </a:solidFill>
              </a:rPr>
              <a:t>Palaiseau – 25-29 August 2025</a:t>
            </a:r>
            <a:endParaRPr lang="fr-FR" sz="3600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26744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>
            <a:extLst>
              <a:ext uri="{FF2B5EF4-FFF2-40B4-BE49-F238E27FC236}">
                <a16:creationId xmlns:a16="http://schemas.microsoft.com/office/drawing/2014/main" id="{DAD651C9-32F6-424D-94A4-14C1A2CC64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3429000"/>
            <a:ext cx="9144000" cy="2240280"/>
          </a:xfrm>
        </p:spPr>
        <p:txBody>
          <a:bodyPr>
            <a:normAutofit/>
          </a:bodyPr>
          <a:lstStyle/>
          <a:p>
            <a:pPr algn="ctr"/>
            <a:r>
              <a:rPr lang="fr-FR" sz="3400" dirty="0">
                <a:latin typeface="+mn-lt"/>
              </a:rPr>
              <a:t>Author</a:t>
            </a:r>
            <a:r>
              <a:rPr lang="fr-FR" sz="3400" baseline="30000" dirty="0">
                <a:latin typeface="+mn-lt"/>
              </a:rPr>
              <a:t>1</a:t>
            </a:r>
            <a:r>
              <a:rPr lang="fr-FR" sz="3400" dirty="0">
                <a:latin typeface="+mn-lt"/>
              </a:rPr>
              <a:t>, Author</a:t>
            </a:r>
            <a:r>
              <a:rPr lang="fr-FR" sz="3400" baseline="30000" dirty="0">
                <a:latin typeface="+mn-lt"/>
              </a:rPr>
              <a:t>2</a:t>
            </a:r>
            <a:r>
              <a:rPr lang="fr-FR" sz="3400" dirty="0">
                <a:latin typeface="+mn-lt"/>
              </a:rPr>
              <a:t>, Author</a:t>
            </a:r>
            <a:r>
              <a:rPr lang="fr-FR" sz="3400" baseline="30000" dirty="0">
                <a:latin typeface="+mn-lt"/>
              </a:rPr>
              <a:t>3</a:t>
            </a:r>
            <a:br>
              <a:rPr lang="fr-FR" sz="3400" dirty="0">
                <a:latin typeface="+mn-lt"/>
              </a:rPr>
            </a:br>
            <a:br>
              <a:rPr lang="fr-FR" sz="3400" dirty="0">
                <a:latin typeface="+mn-lt"/>
              </a:rPr>
            </a:br>
            <a:r>
              <a:rPr lang="fr-FR" sz="2700" b="0" baseline="30000" dirty="0"/>
              <a:t>1</a:t>
            </a:r>
            <a:r>
              <a:rPr lang="fr-FR" sz="2700" b="0" dirty="0"/>
              <a:t>affiliation, country</a:t>
            </a:r>
            <a:br>
              <a:rPr lang="fr-FR" sz="2700" b="0" dirty="0"/>
            </a:br>
            <a:r>
              <a:rPr lang="fr-FR" sz="2700" b="0" baseline="30000" dirty="0"/>
              <a:t>2</a:t>
            </a:r>
            <a:r>
              <a:rPr lang="fr-FR" sz="2700" b="0" dirty="0"/>
              <a:t>affiliation, country</a:t>
            </a:r>
            <a:br>
              <a:rPr lang="fr-FR" sz="2700" b="0" dirty="0"/>
            </a:br>
            <a:r>
              <a:rPr lang="fr-FR" sz="2700" b="0" baseline="30000" dirty="0"/>
              <a:t>3</a:t>
            </a:r>
            <a:r>
              <a:rPr lang="fr-FR" sz="2700" b="0" dirty="0"/>
              <a:t>affiliation, country</a:t>
            </a:r>
            <a:endParaRPr lang="fr-FR" b="0" dirty="0">
              <a:latin typeface="+mn-lt"/>
            </a:endParaRPr>
          </a:p>
        </p:txBody>
      </p:sp>
      <p:sp>
        <p:nvSpPr>
          <p:cNvPr id="11" name="Sous-titre 10">
            <a:extLst>
              <a:ext uri="{FF2B5EF4-FFF2-40B4-BE49-F238E27FC236}">
                <a16:creationId xmlns:a16="http://schemas.microsoft.com/office/drawing/2014/main" id="{9083EFA4-1D53-4E37-B8DB-06ED2B197975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743701" y="2181739"/>
            <a:ext cx="10704595" cy="65492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4000" b="1" dirty="0" err="1">
                <a:solidFill>
                  <a:srgbClr val="6C8935"/>
                </a:solidFill>
              </a:rPr>
              <a:t>Title</a:t>
            </a:r>
            <a:r>
              <a:rPr lang="fr-FR" sz="4000" b="1" dirty="0">
                <a:solidFill>
                  <a:srgbClr val="6C8935"/>
                </a:solidFill>
              </a:rPr>
              <a:t> of the </a:t>
            </a:r>
            <a:r>
              <a:rPr lang="fr-FR" sz="4000" b="1" dirty="0" err="1">
                <a:solidFill>
                  <a:srgbClr val="6C8935"/>
                </a:solidFill>
              </a:rPr>
              <a:t>presentation</a:t>
            </a:r>
            <a:endParaRPr lang="fr-FR" sz="4000" b="1" dirty="0">
              <a:solidFill>
                <a:srgbClr val="6C8935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D9269EA-0C1D-C5B4-82B8-E5C7F36CD0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266"/>
            <a:ext cx="1896533" cy="1752398"/>
          </a:xfrm>
          <a:prstGeom prst="rect">
            <a:avLst/>
          </a:prstGeom>
        </p:spPr>
      </p:pic>
      <p:sp>
        <p:nvSpPr>
          <p:cNvPr id="2" name="Sous-titre 10">
            <a:extLst>
              <a:ext uri="{FF2B5EF4-FFF2-40B4-BE49-F238E27FC236}">
                <a16:creationId xmlns:a16="http://schemas.microsoft.com/office/drawing/2014/main" id="{F2A72FF1-9CBA-6469-FDA8-2074DF989384}"/>
              </a:ext>
            </a:extLst>
          </p:cNvPr>
          <p:cNvSpPr txBox="1">
            <a:spLocks/>
          </p:cNvSpPr>
          <p:nvPr/>
        </p:nvSpPr>
        <p:spPr>
          <a:xfrm>
            <a:off x="1679944" y="17779"/>
            <a:ext cx="10512056" cy="1027250"/>
          </a:xfrm>
          <a:prstGeom prst="rect">
            <a:avLst/>
          </a:prstGeom>
          <a:solidFill>
            <a:srgbClr val="6C8124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fr-FR" sz="2800" b="1" dirty="0">
              <a:solidFill>
                <a:schemeClr val="bg1"/>
              </a:solidFill>
            </a:endParaRPr>
          </a:p>
        </p:txBody>
      </p:sp>
      <p:sp>
        <p:nvSpPr>
          <p:cNvPr id="7" name="Sous-titre 10">
            <a:extLst>
              <a:ext uri="{FF2B5EF4-FFF2-40B4-BE49-F238E27FC236}">
                <a16:creationId xmlns:a16="http://schemas.microsoft.com/office/drawing/2014/main" id="{ECFED75C-39E0-4623-A8B4-B5BE33D30152}"/>
              </a:ext>
            </a:extLst>
          </p:cNvPr>
          <p:cNvSpPr txBox="1">
            <a:spLocks/>
          </p:cNvSpPr>
          <p:nvPr/>
        </p:nvSpPr>
        <p:spPr>
          <a:xfrm>
            <a:off x="1487405" y="203942"/>
            <a:ext cx="10704595" cy="6549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3200" b="1" dirty="0">
                <a:solidFill>
                  <a:schemeClr val="bg1"/>
                </a:solidFill>
              </a:rPr>
              <a:t>Session: </a:t>
            </a:r>
            <a:r>
              <a:rPr lang="fr-FR" sz="3200" b="1" dirty="0" err="1">
                <a:solidFill>
                  <a:schemeClr val="bg1"/>
                </a:solidFill>
              </a:rPr>
              <a:t>Title</a:t>
            </a:r>
            <a:r>
              <a:rPr lang="fr-FR" sz="3200" b="1" dirty="0">
                <a:solidFill>
                  <a:schemeClr val="bg1"/>
                </a:solidFill>
              </a:rPr>
              <a:t> of the session </a:t>
            </a:r>
            <a:r>
              <a:rPr lang="fr-FR" sz="3200" b="1" dirty="0" err="1">
                <a:solidFill>
                  <a:schemeClr val="bg1"/>
                </a:solidFill>
              </a:rPr>
              <a:t>here</a:t>
            </a:r>
            <a:endParaRPr lang="fr-FR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722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093ADB9-A3B9-401B-9FCB-3576CC00A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08FF49E-855B-47D5-B380-3B3F9FC595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ous-titre 3">
            <a:extLst>
              <a:ext uri="{FF2B5EF4-FFF2-40B4-BE49-F238E27FC236}">
                <a16:creationId xmlns:a16="http://schemas.microsoft.com/office/drawing/2014/main" id="{59F91EE3-B584-42CB-83DE-1C7A1C569508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5708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07783A-82AF-4AF8-BF66-44A80D710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DAB99A5-F6A8-46B3-88D2-571925C6B0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ous-titre 5">
            <a:extLst>
              <a:ext uri="{FF2B5EF4-FFF2-40B4-BE49-F238E27FC236}">
                <a16:creationId xmlns:a16="http://schemas.microsoft.com/office/drawing/2014/main" id="{21D048DA-721C-4ECC-8D8D-DB3190F0D033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698247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1838</TotalTime>
  <Words>40</Words>
  <Application>Microsoft Macintosh PowerPoint</Application>
  <PresentationFormat>Grand écran</PresentationFormat>
  <Paragraphs>5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11" baseType="lpstr">
      <vt:lpstr>Arial</vt:lpstr>
      <vt:lpstr>Calibri</vt:lpstr>
      <vt:lpstr>Calibri Light</vt:lpstr>
      <vt:lpstr>Courier New</vt:lpstr>
      <vt:lpstr>Raleway</vt:lpstr>
      <vt:lpstr>Wingdings</vt:lpstr>
      <vt:lpstr>Thème Office</vt:lpstr>
      <vt:lpstr>Présentation PowerPoint</vt:lpstr>
      <vt:lpstr>Author1, Author2, Author3  1affiliation, country 2affiliation, country 3affiliation, country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arnaud</dc:creator>
  <cp:lastModifiedBy>MHJ</cp:lastModifiedBy>
  <cp:revision>38</cp:revision>
  <dcterms:created xsi:type="dcterms:W3CDTF">2019-12-11T10:12:20Z</dcterms:created>
  <dcterms:modified xsi:type="dcterms:W3CDTF">2025-07-01T13:11:38Z</dcterms:modified>
</cp:coreProperties>
</file>